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2" r:id="rId3"/>
    <p:sldId id="291" r:id="rId4"/>
    <p:sldId id="303" r:id="rId5"/>
    <p:sldId id="294" r:id="rId6"/>
    <p:sldId id="298" r:id="rId7"/>
    <p:sldId id="28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24A4-CBB3-4DC6-9D4E-3BFDE298388C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541A-795E-4524-9B7E-AC3BC78AB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7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7941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92340-7A31-FA63-0CE8-A97732BC6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632" y="2368761"/>
            <a:ext cx="3308902" cy="36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BA32A-4998-EF72-EDE9-AB7159EED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B46CD9-E1FA-F8C2-B02B-81D8CAD49537}"/>
              </a:ext>
            </a:extLst>
          </p:cNvPr>
          <p:cNvGraphicFramePr>
            <a:graphicFrameLocks noGrp="1"/>
          </p:cNvGraphicFramePr>
          <p:nvPr/>
        </p:nvGraphicFramePr>
        <p:xfrm>
          <a:off x="2086636" y="2213669"/>
          <a:ext cx="5400600" cy="242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9699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Ones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Hundredths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315">
                <a:tc>
                  <a:txBody>
                    <a:bodyPr/>
                    <a:lstStyle/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2D3346D-BBB8-FE9F-B43F-8D19B7316406}"/>
              </a:ext>
            </a:extLst>
          </p:cNvPr>
          <p:cNvSpPr/>
          <p:nvPr/>
        </p:nvSpPr>
        <p:spPr>
          <a:xfrm>
            <a:off x="3857640" y="2895549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9BA4608-B4DE-5E48-5420-7A235BA207BB}"/>
              </a:ext>
            </a:extLst>
          </p:cNvPr>
          <p:cNvSpPr/>
          <p:nvPr/>
        </p:nvSpPr>
        <p:spPr>
          <a:xfrm>
            <a:off x="3846215" y="4034091"/>
            <a:ext cx="54006" cy="540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E695AEC-4A0D-2698-8186-F9A0C023D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23" y="2409495"/>
            <a:ext cx="689655" cy="6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EE16005-61E3-26AE-1CC3-3B87C78EF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23" y="2409495"/>
            <a:ext cx="69545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388ABF1-97E4-14D5-CC4A-5027C9BE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77" y="2409495"/>
            <a:ext cx="747016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4FA26FAD-5CD9-37E8-B19A-39FDCCA2B8B2}"/>
              </a:ext>
            </a:extLst>
          </p:cNvPr>
          <p:cNvSpPr/>
          <p:nvPr/>
        </p:nvSpPr>
        <p:spPr>
          <a:xfrm>
            <a:off x="2128378" y="207780"/>
            <a:ext cx="5566389" cy="20390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dirty="0"/>
              <a:t>The decimal point separates:</a:t>
            </a:r>
            <a:endParaRPr lang="en-US" sz="3200" dirty="0"/>
          </a:p>
          <a:p>
            <a:pPr algn="ctr"/>
            <a:r>
              <a:rPr lang="en-US" sz="3200" dirty="0"/>
              <a:t>Whole numbers (left) </a:t>
            </a:r>
          </a:p>
          <a:p>
            <a:pPr algn="ctr"/>
            <a:r>
              <a:rPr lang="en-US" sz="3200" dirty="0"/>
              <a:t>Parts (right)</a:t>
            </a:r>
          </a:p>
          <a:p>
            <a:pPr algn="ctr"/>
            <a:r>
              <a:rPr lang="en-US" sz="3200" dirty="0"/>
              <a:t> 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50CA4A53-7286-664F-F869-D388952E8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98" y="4456029"/>
            <a:ext cx="3090120" cy="206008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5E4EB98A-58D1-1C76-54BA-4C81A3644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0221" y="4186267"/>
            <a:ext cx="3680796" cy="2453864"/>
          </a:xfrm>
          <a:prstGeom prst="rect">
            <a:avLst/>
          </a:prstGeom>
        </p:spPr>
      </p:pic>
      <p:pic>
        <p:nvPicPr>
          <p:cNvPr id="136" name="Picture 13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82C5FD0-37DA-317A-B156-DC9C91A32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DD09A2-90DB-B650-D13C-7AFF06F8ED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4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2"/>
    </mc:Choice>
    <mc:Fallback xmlns="">
      <p:transition spd="slow" advTm="84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0A02D-0A9B-B50B-47A3-50AB4A8D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5CA9540-0230-E615-2930-956CF73F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EF3E23-F36C-1722-8788-38F35BC2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0FABB-53FB-B04D-13B0-3313803F5BAE}"/>
              </a:ext>
            </a:extLst>
          </p:cNvPr>
          <p:cNvSpPr txBox="1"/>
          <p:nvPr/>
        </p:nvSpPr>
        <p:spPr>
          <a:xfrm>
            <a:off x="1978799" y="3391735"/>
            <a:ext cx="65553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 are       wholes and       tenths.</a:t>
            </a:r>
          </a:p>
          <a:p>
            <a:endParaRPr lang="en-GB" sz="2800" dirty="0"/>
          </a:p>
          <a:p>
            <a:r>
              <a:rPr lang="en-GB" sz="2800" dirty="0"/>
              <a:t>The number is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BBE34E-6B0A-D2A9-1EF3-32BEC5E226F1}"/>
              </a:ext>
            </a:extLst>
          </p:cNvPr>
          <p:cNvSpPr/>
          <p:nvPr/>
        </p:nvSpPr>
        <p:spPr>
          <a:xfrm>
            <a:off x="3486290" y="3415181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13EBB1-F947-5222-733B-CE76A23031B6}"/>
              </a:ext>
            </a:extLst>
          </p:cNvPr>
          <p:cNvSpPr/>
          <p:nvPr/>
        </p:nvSpPr>
        <p:spPr>
          <a:xfrm>
            <a:off x="5705237" y="3406190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085C27-E879-572F-F5B6-CA245D8A8AA2}"/>
              </a:ext>
            </a:extLst>
          </p:cNvPr>
          <p:cNvSpPr/>
          <p:nvPr/>
        </p:nvSpPr>
        <p:spPr>
          <a:xfrm>
            <a:off x="3541940" y="341518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23EED8-CDDE-A134-A180-D828EC04B52D}"/>
              </a:ext>
            </a:extLst>
          </p:cNvPr>
          <p:cNvSpPr/>
          <p:nvPr/>
        </p:nvSpPr>
        <p:spPr>
          <a:xfrm>
            <a:off x="5760888" y="3400329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6A93843-554A-3629-68BF-1C201092F3AF}"/>
              </a:ext>
            </a:extLst>
          </p:cNvPr>
          <p:cNvSpPr/>
          <p:nvPr/>
        </p:nvSpPr>
        <p:spPr>
          <a:xfrm>
            <a:off x="4214424" y="4255053"/>
            <a:ext cx="737267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C484A-78E3-13B1-A440-77E63068FBB5}"/>
              </a:ext>
            </a:extLst>
          </p:cNvPr>
          <p:cNvSpPr/>
          <p:nvPr/>
        </p:nvSpPr>
        <p:spPr>
          <a:xfrm>
            <a:off x="4270074" y="4255053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2.6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52695B-C6B2-7EFF-C071-1A5A67B70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802" y="-269327"/>
            <a:ext cx="6530342" cy="43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9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245DD-9955-EC74-8F36-6CDA1EEC3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D44E2D2-B8F7-E5B3-C37A-B4C655208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9A477E-8E11-6656-FFE9-FFBE64AC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ABB7B9-3C6F-2904-F292-2F29A6C3A1FB}"/>
                  </a:ext>
                </a:extLst>
              </p:cNvPr>
              <p:cNvSpPr txBox="1"/>
              <p:nvPr/>
            </p:nvSpPr>
            <p:spPr>
              <a:xfrm>
                <a:off x="1581342" y="3535084"/>
                <a:ext cx="655534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are       ones and       tenths.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ones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tenths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ABB7B9-3C6F-2904-F292-2F29A6C3A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342" y="3535084"/>
                <a:ext cx="6555349" cy="1384995"/>
              </a:xfrm>
              <a:prstGeom prst="rect">
                <a:avLst/>
              </a:prstGeom>
              <a:blipFill>
                <a:blip r:embed="rId4"/>
                <a:stretch>
                  <a:fillRect l="-1859" t="-4405" b="-11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C4266F3-B8CC-F31B-BDCC-28FD16E88F7C}"/>
              </a:ext>
            </a:extLst>
          </p:cNvPr>
          <p:cNvSpPr/>
          <p:nvPr/>
        </p:nvSpPr>
        <p:spPr>
          <a:xfrm>
            <a:off x="3090131" y="3558530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F767D-3275-3B59-2EED-7E6671BBB9F2}"/>
              </a:ext>
            </a:extLst>
          </p:cNvPr>
          <p:cNvSpPr/>
          <p:nvPr/>
        </p:nvSpPr>
        <p:spPr>
          <a:xfrm>
            <a:off x="4958028" y="3558529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CF6977-C43D-9189-EAB1-727E0E4F1805}"/>
              </a:ext>
            </a:extLst>
          </p:cNvPr>
          <p:cNvSpPr/>
          <p:nvPr/>
        </p:nvSpPr>
        <p:spPr>
          <a:xfrm>
            <a:off x="1721399" y="4371496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D0B89-EFE4-8D73-4112-E1FEFDCAAC45}"/>
              </a:ext>
            </a:extLst>
          </p:cNvPr>
          <p:cNvSpPr/>
          <p:nvPr/>
        </p:nvSpPr>
        <p:spPr>
          <a:xfrm>
            <a:off x="3314769" y="4371495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D7244-11EB-AF80-70EC-08E375A8E30B}"/>
              </a:ext>
            </a:extLst>
          </p:cNvPr>
          <p:cNvSpPr/>
          <p:nvPr/>
        </p:nvSpPr>
        <p:spPr>
          <a:xfrm>
            <a:off x="5152343" y="4371495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C730C5-2899-8B9C-214F-59C44BB6EE39}"/>
              </a:ext>
            </a:extLst>
          </p:cNvPr>
          <p:cNvSpPr/>
          <p:nvPr/>
        </p:nvSpPr>
        <p:spPr>
          <a:xfrm>
            <a:off x="7078971" y="4366430"/>
            <a:ext cx="537012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25F397-7BF6-716E-F586-93DAF7A6E6D2}"/>
              </a:ext>
            </a:extLst>
          </p:cNvPr>
          <p:cNvSpPr/>
          <p:nvPr/>
        </p:nvSpPr>
        <p:spPr>
          <a:xfrm>
            <a:off x="6130212" y="4371493"/>
            <a:ext cx="537012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DEA8AD-9FEC-C187-E597-B4F8A3C9BBC1}"/>
              </a:ext>
            </a:extLst>
          </p:cNvPr>
          <p:cNvSpPr/>
          <p:nvPr/>
        </p:nvSpPr>
        <p:spPr>
          <a:xfrm>
            <a:off x="3145781" y="355853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341FD-FF3E-603B-A7AC-E9BC34A3AF7D}"/>
              </a:ext>
            </a:extLst>
          </p:cNvPr>
          <p:cNvSpPr/>
          <p:nvPr/>
        </p:nvSpPr>
        <p:spPr>
          <a:xfrm>
            <a:off x="5013679" y="3552668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7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C806E9-7B78-76BC-98EA-88BD522C2ACC}"/>
              </a:ext>
            </a:extLst>
          </p:cNvPr>
          <p:cNvSpPr/>
          <p:nvPr/>
        </p:nvSpPr>
        <p:spPr>
          <a:xfrm>
            <a:off x="1784720" y="4375812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B96DF2-0C78-1590-D2AB-524A58810B01}"/>
              </a:ext>
            </a:extLst>
          </p:cNvPr>
          <p:cNvSpPr/>
          <p:nvPr/>
        </p:nvSpPr>
        <p:spPr>
          <a:xfrm>
            <a:off x="3380922" y="4375812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7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8F863-F24B-24EE-039D-AB8A6EED09FB}"/>
              </a:ext>
            </a:extLst>
          </p:cNvPr>
          <p:cNvSpPr/>
          <p:nvPr/>
        </p:nvSpPr>
        <p:spPr>
          <a:xfrm>
            <a:off x="5198149" y="4383346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0DF008-0410-31E4-80E6-820B3C5E03EA}"/>
              </a:ext>
            </a:extLst>
          </p:cNvPr>
          <p:cNvSpPr/>
          <p:nvPr/>
        </p:nvSpPr>
        <p:spPr>
          <a:xfrm>
            <a:off x="6090561" y="4371496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8CF125-B4CB-0D18-3225-78D4617F45C3}"/>
              </a:ext>
            </a:extLst>
          </p:cNvPr>
          <p:cNvSpPr/>
          <p:nvPr/>
        </p:nvSpPr>
        <p:spPr>
          <a:xfrm>
            <a:off x="7026716" y="4364887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0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.7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E18179C-DF15-2E2D-6EE5-C64983204999}"/>
              </a:ext>
            </a:extLst>
          </p:cNvPr>
          <p:cNvGrpSpPr/>
          <p:nvPr/>
        </p:nvGrpSpPr>
        <p:grpSpPr>
          <a:xfrm>
            <a:off x="1581342" y="32955"/>
            <a:ext cx="6279431" cy="4186287"/>
            <a:chOff x="1581342" y="32955"/>
            <a:chExt cx="6279431" cy="418628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02C2FFC-DD4C-5961-9B85-253490E73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1342" y="32955"/>
              <a:ext cx="6279431" cy="418628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915D2CF-864A-E8BD-3FD3-FA7EEB41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2128" y="1353795"/>
              <a:ext cx="2278470" cy="1152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8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245DD-9955-EC74-8F36-6CDA1EEC3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66F88AC1-29A3-09D7-14EF-598D3B70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52" y="390780"/>
            <a:ext cx="7086600" cy="472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44E2D2-B8F7-E5B3-C37A-B4C655208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9A477E-8E11-6656-FFE9-FFBE64AC3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66A448-BCFD-0696-5CCB-DECD03A357C3}"/>
              </a:ext>
            </a:extLst>
          </p:cNvPr>
          <p:cNvSpPr/>
          <p:nvPr/>
        </p:nvSpPr>
        <p:spPr>
          <a:xfrm>
            <a:off x="6587066" y="5974562"/>
            <a:ext cx="778933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36EF47-7C9B-A1C4-797B-C0A09C6D7B7B}"/>
              </a:ext>
            </a:extLst>
          </p:cNvPr>
          <p:cNvSpPr txBox="1"/>
          <p:nvPr/>
        </p:nvSpPr>
        <p:spPr>
          <a:xfrm>
            <a:off x="2462901" y="3856377"/>
            <a:ext cx="457200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ones.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tenths.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hundredths.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 number represented is</a:t>
            </a:r>
            <a:endParaRPr lang="en-GB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9B1BBB-7FC8-A89E-D617-CBD86484E77F}"/>
              </a:ext>
            </a:extLst>
          </p:cNvPr>
          <p:cNvSpPr/>
          <p:nvPr/>
        </p:nvSpPr>
        <p:spPr>
          <a:xfrm>
            <a:off x="4078817" y="4049705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23F337-A22A-CC9B-0391-6B4BD1570DB0}"/>
              </a:ext>
            </a:extLst>
          </p:cNvPr>
          <p:cNvSpPr/>
          <p:nvPr/>
        </p:nvSpPr>
        <p:spPr>
          <a:xfrm>
            <a:off x="4083897" y="4719726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F56FB3-066C-3948-C1D9-43F4F1156995}"/>
              </a:ext>
            </a:extLst>
          </p:cNvPr>
          <p:cNvSpPr/>
          <p:nvPr/>
        </p:nvSpPr>
        <p:spPr>
          <a:xfrm>
            <a:off x="4078817" y="5320512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F8852-A327-3BCC-0D5E-70053BA059AE}"/>
              </a:ext>
            </a:extLst>
          </p:cNvPr>
          <p:cNvSpPr txBox="1"/>
          <p:nvPr/>
        </p:nvSpPr>
        <p:spPr>
          <a:xfrm>
            <a:off x="1650982" y="224215"/>
            <a:ext cx="6195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What number is represented in the place value chart?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82BD5B-DC51-E13C-0CDC-2617D88E4B8B}"/>
              </a:ext>
            </a:extLst>
          </p:cNvPr>
          <p:cNvSpPr txBox="1"/>
          <p:nvPr/>
        </p:nvSpPr>
        <p:spPr>
          <a:xfrm>
            <a:off x="4124852" y="3991824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F06859-D222-41D8-5733-0EA299B021DB}"/>
              </a:ext>
            </a:extLst>
          </p:cNvPr>
          <p:cNvSpPr txBox="1"/>
          <p:nvPr/>
        </p:nvSpPr>
        <p:spPr>
          <a:xfrm>
            <a:off x="4124852" y="4650491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EB2C48-A945-47D0-63B6-E7CE5BA4662A}"/>
              </a:ext>
            </a:extLst>
          </p:cNvPr>
          <p:cNvSpPr txBox="1"/>
          <p:nvPr/>
        </p:nvSpPr>
        <p:spPr>
          <a:xfrm>
            <a:off x="4114692" y="5267275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BF5D49-B701-DA98-489C-64AB65245C7A}"/>
              </a:ext>
            </a:extLst>
          </p:cNvPr>
          <p:cNvSpPr txBox="1"/>
          <p:nvPr/>
        </p:nvSpPr>
        <p:spPr>
          <a:xfrm>
            <a:off x="6547284" y="5929603"/>
            <a:ext cx="85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3.03</a:t>
            </a:r>
          </a:p>
        </p:txBody>
      </p:sp>
    </p:spTree>
    <p:extLst>
      <p:ext uri="{BB962C8B-B14F-4D97-AF65-F5344CB8AC3E}">
        <p14:creationId xmlns:p14="http://schemas.microsoft.com/office/powerpoint/2010/main" val="246719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576D5-6CA7-8AE6-CCA5-FA839B1D5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B53405-F65D-3800-2820-5AC7909E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D79DC7-BE0D-C90E-8F24-A5DFC2E6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F34C9-6842-477A-3B12-0975E16BE34D}"/>
              </a:ext>
            </a:extLst>
          </p:cNvPr>
          <p:cNvSpPr/>
          <p:nvPr/>
        </p:nvSpPr>
        <p:spPr>
          <a:xfrm>
            <a:off x="6587066" y="5974562"/>
            <a:ext cx="778933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EFC33A-83A7-4858-7E45-D5AD857DDA49}"/>
              </a:ext>
            </a:extLst>
          </p:cNvPr>
          <p:cNvSpPr txBox="1"/>
          <p:nvPr/>
        </p:nvSpPr>
        <p:spPr>
          <a:xfrm>
            <a:off x="2462901" y="3856377"/>
            <a:ext cx="457200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ones.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tenths.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hundredths.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 number represented is</a:t>
            </a:r>
            <a:endParaRPr lang="en-GB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630F01-9B02-311A-C8FE-BFAD2899DF4A}"/>
              </a:ext>
            </a:extLst>
          </p:cNvPr>
          <p:cNvSpPr/>
          <p:nvPr/>
        </p:nvSpPr>
        <p:spPr>
          <a:xfrm>
            <a:off x="4078817" y="4049705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1A93C-C259-FDB7-D281-123E8AAC81CD}"/>
              </a:ext>
            </a:extLst>
          </p:cNvPr>
          <p:cNvSpPr/>
          <p:nvPr/>
        </p:nvSpPr>
        <p:spPr>
          <a:xfrm>
            <a:off x="4083897" y="4719726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B39664-CDBC-BD9C-B7C6-B7FA889AF3E1}"/>
              </a:ext>
            </a:extLst>
          </p:cNvPr>
          <p:cNvSpPr/>
          <p:nvPr/>
        </p:nvSpPr>
        <p:spPr>
          <a:xfrm>
            <a:off x="4078817" y="5320512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606248-6BEC-39B5-8586-5F5A30D1361B}"/>
              </a:ext>
            </a:extLst>
          </p:cNvPr>
          <p:cNvSpPr txBox="1"/>
          <p:nvPr/>
        </p:nvSpPr>
        <p:spPr>
          <a:xfrm>
            <a:off x="1650982" y="224215"/>
            <a:ext cx="6195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What number is represented in the place value chart?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C91ECC-1C4C-D18A-D8BB-932D527308A8}"/>
              </a:ext>
            </a:extLst>
          </p:cNvPr>
          <p:cNvSpPr txBox="1"/>
          <p:nvPr/>
        </p:nvSpPr>
        <p:spPr>
          <a:xfrm>
            <a:off x="4124852" y="3991824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C3A025-4312-77DC-2CA9-9AA045DF582D}"/>
              </a:ext>
            </a:extLst>
          </p:cNvPr>
          <p:cNvSpPr txBox="1"/>
          <p:nvPr/>
        </p:nvSpPr>
        <p:spPr>
          <a:xfrm>
            <a:off x="4124852" y="4650491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084B3C-E294-2E6B-9B64-9E177DBB1A4A}"/>
              </a:ext>
            </a:extLst>
          </p:cNvPr>
          <p:cNvSpPr txBox="1"/>
          <p:nvPr/>
        </p:nvSpPr>
        <p:spPr>
          <a:xfrm>
            <a:off x="4114692" y="5267275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48CCB-CD9F-B1B2-74B2-C2BE491B327E}"/>
              </a:ext>
            </a:extLst>
          </p:cNvPr>
          <p:cNvSpPr txBox="1"/>
          <p:nvPr/>
        </p:nvSpPr>
        <p:spPr>
          <a:xfrm>
            <a:off x="6547284" y="5929603"/>
            <a:ext cx="85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0.06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83341-9DA6-92C6-D7C4-772C9E1160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239" t="33514" r="6316" b="48316"/>
          <a:stretch>
            <a:fillRect/>
          </a:stretch>
        </p:blipFill>
        <p:spPr>
          <a:xfrm>
            <a:off x="5830982" y="2479823"/>
            <a:ext cx="2015837" cy="858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9C841A-3A4E-A2EC-9816-D18A9EB05B26}"/>
              </a:ext>
            </a:extLst>
          </p:cNvPr>
          <p:cNvGrpSpPr/>
          <p:nvPr/>
        </p:nvGrpSpPr>
        <p:grpSpPr>
          <a:xfrm>
            <a:off x="1205600" y="257856"/>
            <a:ext cx="7086600" cy="4724400"/>
            <a:chOff x="1205600" y="257856"/>
            <a:chExt cx="7086600" cy="47244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37BE9F9-383F-C42C-9E26-2A975469D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5600" y="257856"/>
              <a:ext cx="7086600" cy="4724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BF966D-F3E8-466F-6829-2344D7BA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1764" y="1814656"/>
              <a:ext cx="1798800" cy="74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9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326919" y="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3973FF-9E19-8BC2-0FDA-E06A7262570D}"/>
              </a:ext>
            </a:extLst>
          </p:cNvPr>
          <p:cNvSpPr txBox="1"/>
          <p:nvPr/>
        </p:nvSpPr>
        <p:spPr>
          <a:xfrm>
            <a:off x="1614290" y="901421"/>
            <a:ext cx="5995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Match the equivalent fractions and decimals.</a:t>
            </a:r>
            <a:endParaRPr lang="en-GB" sz="36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BAC5C6-3376-19F9-7B07-EE66F04D57A9}"/>
              </a:ext>
            </a:extLst>
          </p:cNvPr>
          <p:cNvSpPr/>
          <p:nvPr/>
        </p:nvSpPr>
        <p:spPr>
          <a:xfrm>
            <a:off x="1875636" y="2233730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1/10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FB50340-E6C1-B171-6AA0-FCFC59B54C04}"/>
              </a:ext>
            </a:extLst>
          </p:cNvPr>
          <p:cNvSpPr/>
          <p:nvPr/>
        </p:nvSpPr>
        <p:spPr>
          <a:xfrm>
            <a:off x="1875636" y="3174857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1/100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6ED206-734E-CB81-0DAF-F37CB5936346}"/>
              </a:ext>
            </a:extLst>
          </p:cNvPr>
          <p:cNvSpPr/>
          <p:nvPr/>
        </p:nvSpPr>
        <p:spPr>
          <a:xfrm>
            <a:off x="1875636" y="4115984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40/100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7A338CD-585B-960C-3B9D-DFA7284662F2}"/>
              </a:ext>
            </a:extLst>
          </p:cNvPr>
          <p:cNvSpPr/>
          <p:nvPr/>
        </p:nvSpPr>
        <p:spPr>
          <a:xfrm>
            <a:off x="1875636" y="5057111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35/100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24ABD76-05E8-D05A-FBEC-1A35B970BEE4}"/>
              </a:ext>
            </a:extLst>
          </p:cNvPr>
          <p:cNvSpPr/>
          <p:nvPr/>
        </p:nvSpPr>
        <p:spPr>
          <a:xfrm>
            <a:off x="1875636" y="5998236"/>
            <a:ext cx="1880600" cy="7694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10/10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02FE26-A004-D916-62EA-326D50D1CFBE}"/>
              </a:ext>
            </a:extLst>
          </p:cNvPr>
          <p:cNvSpPr/>
          <p:nvPr/>
        </p:nvSpPr>
        <p:spPr>
          <a:xfrm>
            <a:off x="5623291" y="2233730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0.01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B7E18AC-17F1-B444-D9AD-A8644691FDA7}"/>
              </a:ext>
            </a:extLst>
          </p:cNvPr>
          <p:cNvSpPr/>
          <p:nvPr/>
        </p:nvSpPr>
        <p:spPr>
          <a:xfrm>
            <a:off x="5623291" y="3174857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0.35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445773-1928-7A83-E7A1-44A01D3285C7}"/>
              </a:ext>
            </a:extLst>
          </p:cNvPr>
          <p:cNvSpPr/>
          <p:nvPr/>
        </p:nvSpPr>
        <p:spPr>
          <a:xfrm>
            <a:off x="5623291" y="4115984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D60949E-7173-1B92-245C-EB1018FDB048}"/>
              </a:ext>
            </a:extLst>
          </p:cNvPr>
          <p:cNvSpPr/>
          <p:nvPr/>
        </p:nvSpPr>
        <p:spPr>
          <a:xfrm>
            <a:off x="5623291" y="5057111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0.1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77464A-E1BF-0123-B37F-9B75C3089EED}"/>
              </a:ext>
            </a:extLst>
          </p:cNvPr>
          <p:cNvSpPr/>
          <p:nvPr/>
        </p:nvSpPr>
        <p:spPr>
          <a:xfrm>
            <a:off x="5623291" y="5998236"/>
            <a:ext cx="18806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0.4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14726B-BAB4-0F77-CBED-7BCCAF91A456}"/>
              </a:ext>
            </a:extLst>
          </p:cNvPr>
          <p:cNvCxnSpPr>
            <a:stCxn id="23" idx="3"/>
            <a:endCxn id="31" idx="1"/>
          </p:cNvCxnSpPr>
          <p:nvPr/>
        </p:nvCxnSpPr>
        <p:spPr>
          <a:xfrm>
            <a:off x="3756236" y="2618451"/>
            <a:ext cx="1867055" cy="282338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C7A6E8-326A-3F12-BA4E-8E3769731108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3769781" y="2618451"/>
            <a:ext cx="1853510" cy="9014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3A274C-8116-072F-5D2B-19AA025308E8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3742691" y="4500704"/>
            <a:ext cx="1880600" cy="188225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B962C8-0FB7-C5C6-9B0D-6CD5A68F5713}"/>
              </a:ext>
            </a:extLst>
          </p:cNvPr>
          <p:cNvCxnSpPr>
            <a:cxnSpLocks/>
            <a:stCxn id="26" idx="3"/>
            <a:endCxn id="29" idx="1"/>
          </p:cNvCxnSpPr>
          <p:nvPr/>
        </p:nvCxnSpPr>
        <p:spPr>
          <a:xfrm flipV="1">
            <a:off x="3756236" y="3559578"/>
            <a:ext cx="1867055" cy="188225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206A21-B216-2DD4-0334-AE96EF7CDAA9}"/>
              </a:ext>
            </a:extLst>
          </p:cNvPr>
          <p:cNvCxnSpPr>
            <a:cxnSpLocks/>
          </p:cNvCxnSpPr>
          <p:nvPr/>
        </p:nvCxnSpPr>
        <p:spPr>
          <a:xfrm flipV="1">
            <a:off x="3742691" y="4520558"/>
            <a:ext cx="1867055" cy="188225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A75C2AE-BA3A-3598-2E05-DE580AD2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0.9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1010</TotalTime>
  <Words>142</Words>
  <Application>Microsoft Office PowerPoint</Application>
  <PresentationFormat>On-screen Show (4:3)</PresentationFormat>
  <Paragraphs>70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68</cp:revision>
  <dcterms:created xsi:type="dcterms:W3CDTF">2013-01-27T09:14:16Z</dcterms:created>
  <dcterms:modified xsi:type="dcterms:W3CDTF">2026-04-01T19:39:44Z</dcterms:modified>
  <cp:category/>
</cp:coreProperties>
</file>