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343" r:id="rId3"/>
    <p:sldId id="338" r:id="rId4"/>
    <p:sldId id="344" r:id="rId5"/>
    <p:sldId id="300" r:id="rId6"/>
    <p:sldId id="301" r:id="rId7"/>
    <p:sldId id="303" r:id="rId8"/>
    <p:sldId id="302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35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88021" y="138672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107533" y="1032300"/>
            <a:ext cx="75448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Tables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06D2BE-D05F-99D2-4E47-78243E1DD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3836" y="2622630"/>
            <a:ext cx="3305952" cy="301358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7601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BC8DC22-0BD2-552B-AC74-49EE60BDFCF7}"/>
              </a:ext>
            </a:extLst>
          </p:cNvPr>
          <p:cNvSpPr/>
          <p:nvPr/>
        </p:nvSpPr>
        <p:spPr>
          <a:xfrm>
            <a:off x="834003" y="4104558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2" name="Picture 3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D03444F-26CD-7712-5BCC-6AD932C31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8C20C-AB64-8E14-0B6E-423076E257A2}"/>
              </a:ext>
            </a:extLst>
          </p:cNvPr>
          <p:cNvSpPr txBox="1"/>
          <p:nvPr/>
        </p:nvSpPr>
        <p:spPr>
          <a:xfrm>
            <a:off x="970530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65DA8-4593-EF59-0605-A710425A450E}"/>
                  </a:ext>
                </a:extLst>
              </p:cNvPr>
              <p:cNvSpPr txBox="1"/>
              <p:nvPr/>
            </p:nvSpPr>
            <p:spPr>
              <a:xfrm>
                <a:off x="899741" y="30129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0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65DA8-4593-EF59-0605-A710425A4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41" y="3012962"/>
                <a:ext cx="864386" cy="400110"/>
              </a:xfrm>
              <a:prstGeom prst="rect">
                <a:avLst/>
              </a:prstGeom>
              <a:blipFill>
                <a:blip r:embed="rId4"/>
                <a:stretch>
                  <a:fillRect l="-4255" t="-7576" r="-354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082F643-CDB4-D38B-137D-590AC131B417}"/>
              </a:ext>
            </a:extLst>
          </p:cNvPr>
          <p:cNvSpPr txBox="1"/>
          <p:nvPr/>
        </p:nvSpPr>
        <p:spPr>
          <a:xfrm>
            <a:off x="1581728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C6B50B-494B-F413-1581-A52A9983E29C}"/>
                  </a:ext>
                </a:extLst>
              </p:cNvPr>
              <p:cNvSpPr txBox="1"/>
              <p:nvPr/>
            </p:nvSpPr>
            <p:spPr>
              <a:xfrm>
                <a:off x="1505885" y="328160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C6B50B-494B-F413-1581-A52A9983E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85" y="3281608"/>
                <a:ext cx="864386" cy="400110"/>
              </a:xfrm>
              <a:prstGeom prst="rect">
                <a:avLst/>
              </a:prstGeom>
              <a:blipFill>
                <a:blip r:embed="rId5"/>
                <a:stretch>
                  <a:fillRect l="-704" t="-7576" r="-1408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92CFF5D-F048-21BB-296B-01389BC26192}"/>
              </a:ext>
            </a:extLst>
          </p:cNvPr>
          <p:cNvSpPr txBox="1"/>
          <p:nvPr/>
        </p:nvSpPr>
        <p:spPr>
          <a:xfrm>
            <a:off x="2192926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A218-76D7-5CA2-BEE3-953E1CF4CABC}"/>
                  </a:ext>
                </a:extLst>
              </p:cNvPr>
              <p:cNvSpPr txBox="1"/>
              <p:nvPr/>
            </p:nvSpPr>
            <p:spPr>
              <a:xfrm>
                <a:off x="2112029" y="30129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337A218-76D7-5CA2-BEE3-953E1CF4C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029" y="3012962"/>
                <a:ext cx="864386" cy="400110"/>
              </a:xfrm>
              <a:prstGeom prst="rect">
                <a:avLst/>
              </a:prstGeom>
              <a:blipFill>
                <a:blip r:embed="rId6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2EEECD1-24B2-62DA-A97C-F2DFBD27647D}"/>
              </a:ext>
            </a:extLst>
          </p:cNvPr>
          <p:cNvSpPr txBox="1"/>
          <p:nvPr/>
        </p:nvSpPr>
        <p:spPr>
          <a:xfrm>
            <a:off x="2804124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2D4DFC-324E-DC9F-200E-95527F9DB8E3}"/>
                  </a:ext>
                </a:extLst>
              </p:cNvPr>
              <p:cNvSpPr txBox="1"/>
              <p:nvPr/>
            </p:nvSpPr>
            <p:spPr>
              <a:xfrm>
                <a:off x="2718173" y="328160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32D4DFC-324E-DC9F-200E-95527F9DB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173" y="3281608"/>
                <a:ext cx="864386" cy="400110"/>
              </a:xfrm>
              <a:prstGeom prst="rect">
                <a:avLst/>
              </a:prstGeom>
              <a:blipFill>
                <a:blip r:embed="rId7"/>
                <a:stretch>
                  <a:fillRect l="-4225" t="-7576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13F4518F-CE99-CA9E-128A-DCA8958CA6F3}"/>
              </a:ext>
            </a:extLst>
          </p:cNvPr>
          <p:cNvSpPr txBox="1"/>
          <p:nvPr/>
        </p:nvSpPr>
        <p:spPr>
          <a:xfrm>
            <a:off x="3415322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C08003-700B-B2FF-6809-5D81A3386553}"/>
                  </a:ext>
                </a:extLst>
              </p:cNvPr>
              <p:cNvSpPr txBox="1"/>
              <p:nvPr/>
            </p:nvSpPr>
            <p:spPr>
              <a:xfrm>
                <a:off x="3324317" y="30129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C08003-700B-B2FF-6809-5D81A338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317" y="3012962"/>
                <a:ext cx="864386" cy="400110"/>
              </a:xfrm>
              <a:prstGeom prst="rect">
                <a:avLst/>
              </a:prstGeom>
              <a:blipFill>
                <a:blip r:embed="rId8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5909B7B-57DE-DC41-62F9-F72F62CED941}"/>
              </a:ext>
            </a:extLst>
          </p:cNvPr>
          <p:cNvSpPr txBox="1"/>
          <p:nvPr/>
        </p:nvSpPr>
        <p:spPr>
          <a:xfrm>
            <a:off x="4026520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4384CDA-1EBC-62F7-2D71-3A901A839C67}"/>
                  </a:ext>
                </a:extLst>
              </p:cNvPr>
              <p:cNvSpPr txBox="1"/>
              <p:nvPr/>
            </p:nvSpPr>
            <p:spPr>
              <a:xfrm>
                <a:off x="3930461" y="328160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4384CDA-1EBC-62F7-2D71-3A901A83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461" y="3281608"/>
                <a:ext cx="864386" cy="400110"/>
              </a:xfrm>
              <a:prstGeom prst="rect">
                <a:avLst/>
              </a:prstGeom>
              <a:blipFill>
                <a:blip r:embed="rId9"/>
                <a:stretch>
                  <a:fillRect l="-4225" t="-7576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474C80C9-C3C0-369D-3BF1-F3242245DC38}"/>
              </a:ext>
            </a:extLst>
          </p:cNvPr>
          <p:cNvSpPr txBox="1"/>
          <p:nvPr/>
        </p:nvSpPr>
        <p:spPr>
          <a:xfrm>
            <a:off x="4637718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2BEB46E-DAE8-CEC3-C285-4B5ECEAD54C6}"/>
                  </a:ext>
                </a:extLst>
              </p:cNvPr>
              <p:cNvSpPr txBox="1"/>
              <p:nvPr/>
            </p:nvSpPr>
            <p:spPr>
              <a:xfrm>
                <a:off x="4536605" y="30129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2BEB46E-DAE8-CEC3-C285-4B5ECEAD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605" y="3012962"/>
                <a:ext cx="864386" cy="400110"/>
              </a:xfrm>
              <a:prstGeom prst="rect">
                <a:avLst/>
              </a:prstGeom>
              <a:blipFill>
                <a:blip r:embed="rId10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52E1F805-560B-BDD2-E845-5ECC75CE4FA6}"/>
              </a:ext>
            </a:extLst>
          </p:cNvPr>
          <p:cNvSpPr txBox="1"/>
          <p:nvPr/>
        </p:nvSpPr>
        <p:spPr>
          <a:xfrm>
            <a:off x="5248916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35AE9A-532F-B5CF-0A44-04398E23DED4}"/>
                  </a:ext>
                </a:extLst>
              </p:cNvPr>
              <p:cNvSpPr txBox="1"/>
              <p:nvPr/>
            </p:nvSpPr>
            <p:spPr>
              <a:xfrm>
                <a:off x="5142749" y="328160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7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35AE9A-532F-B5CF-0A44-04398E23D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749" y="3281608"/>
                <a:ext cx="864386" cy="400110"/>
              </a:xfrm>
              <a:prstGeom prst="rect">
                <a:avLst/>
              </a:prstGeom>
              <a:blipFill>
                <a:blip r:embed="rId11"/>
                <a:stretch>
                  <a:fillRect l="-4255" t="-7576" r="-354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78D5739-85A6-9F60-C0A2-0FFFFFF9D4D8}"/>
              </a:ext>
            </a:extLst>
          </p:cNvPr>
          <p:cNvSpPr txBox="1"/>
          <p:nvPr/>
        </p:nvSpPr>
        <p:spPr>
          <a:xfrm>
            <a:off x="5860114" y="1973723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F1DCF1-9831-77DE-588B-A30A4B44D038}"/>
                  </a:ext>
                </a:extLst>
              </p:cNvPr>
              <p:cNvSpPr txBox="1"/>
              <p:nvPr/>
            </p:nvSpPr>
            <p:spPr>
              <a:xfrm>
                <a:off x="5748893" y="3012962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6F1DCF1-9831-77DE-588B-A30A4B44D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893" y="3012962"/>
                <a:ext cx="864386" cy="400110"/>
              </a:xfrm>
              <a:prstGeom prst="rect">
                <a:avLst/>
              </a:prstGeom>
              <a:blipFill>
                <a:blip r:embed="rId12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ADD88C2F-F749-5E38-83B6-A4C678C313E3}"/>
              </a:ext>
            </a:extLst>
          </p:cNvPr>
          <p:cNvSpPr txBox="1"/>
          <p:nvPr/>
        </p:nvSpPr>
        <p:spPr>
          <a:xfrm>
            <a:off x="6471309" y="1974174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56346F-1B38-44FF-F1F0-213BDC74B5B1}"/>
                  </a:ext>
                </a:extLst>
              </p:cNvPr>
              <p:cNvSpPr txBox="1"/>
              <p:nvPr/>
            </p:nvSpPr>
            <p:spPr>
              <a:xfrm>
                <a:off x="6355037" y="3281608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9</a:t>
                </a: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56346F-1B38-44FF-F1F0-213BDC74B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037" y="3281608"/>
                <a:ext cx="864386" cy="400110"/>
              </a:xfrm>
              <a:prstGeom prst="rect">
                <a:avLst/>
              </a:prstGeom>
              <a:blipFill>
                <a:blip r:embed="rId13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B4EA8ADF-F515-DB1F-3794-6F3A6823E914}"/>
              </a:ext>
            </a:extLst>
          </p:cNvPr>
          <p:cNvSpPr txBox="1"/>
          <p:nvPr/>
        </p:nvSpPr>
        <p:spPr>
          <a:xfrm>
            <a:off x="7043178" y="1974174"/>
            <a:ext cx="81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78C8EC-820A-8E3A-BBC0-DD46827D3C6C}"/>
                  </a:ext>
                </a:extLst>
              </p:cNvPr>
              <p:cNvSpPr txBox="1"/>
              <p:nvPr/>
            </p:nvSpPr>
            <p:spPr>
              <a:xfrm>
                <a:off x="6961182" y="3012962"/>
                <a:ext cx="9730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878C8EC-820A-8E3A-BBC0-DD46827D3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182" y="3012962"/>
                <a:ext cx="973061" cy="400110"/>
              </a:xfrm>
              <a:prstGeom prst="rect">
                <a:avLst/>
              </a:prstGeom>
              <a:blipFill>
                <a:blip r:embed="rId14"/>
                <a:stretch>
                  <a:fillRect l="-3750" t="-7576" r="-312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Table 4">
            <a:extLst>
              <a:ext uri="{FF2B5EF4-FFF2-40B4-BE49-F238E27FC236}">
                <a16:creationId xmlns:a16="http://schemas.microsoft.com/office/drawing/2014/main" id="{6D2EE99D-ED93-C767-E177-B28D78AE4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590023"/>
              </p:ext>
            </p:extLst>
          </p:nvPr>
        </p:nvGraphicFramePr>
        <p:xfrm>
          <a:off x="1322422" y="2470391"/>
          <a:ext cx="6125290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29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8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5" grpId="0"/>
      <p:bldP spid="6" grpId="0"/>
      <p:bldP spid="10" grpId="0"/>
      <p:bldP spid="11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A46A9-CC8D-671D-3ABF-1E5DD58F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8624C45-A1D1-8C33-5D4A-68B6A6BF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85E61A-B47F-0C87-6C60-44219FC48012}"/>
              </a:ext>
            </a:extLst>
          </p:cNvPr>
          <p:cNvSpPr/>
          <p:nvPr/>
        </p:nvSpPr>
        <p:spPr>
          <a:xfrm>
            <a:off x="633139" y="4048756"/>
            <a:ext cx="8019247" cy="8374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What do you notice about the x10 tables?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65CC6-F237-EED7-902E-E2F5715D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C01D3-DF0A-E93A-4DF7-A34505121F69}"/>
              </a:ext>
            </a:extLst>
          </p:cNvPr>
          <p:cNvSpPr txBox="1"/>
          <p:nvPr/>
        </p:nvSpPr>
        <p:spPr>
          <a:xfrm>
            <a:off x="1120132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42F4AF-F1D1-1E59-FFC0-E6935E7531F8}"/>
                  </a:ext>
                </a:extLst>
              </p:cNvPr>
              <p:cNvSpPr txBox="1"/>
              <p:nvPr/>
            </p:nvSpPr>
            <p:spPr>
              <a:xfrm>
                <a:off x="1049343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0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42F4AF-F1D1-1E59-FFC0-E6935E753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43" y="2761420"/>
                <a:ext cx="864386" cy="400110"/>
              </a:xfrm>
              <a:prstGeom prst="rect">
                <a:avLst/>
              </a:prstGeom>
              <a:blipFill>
                <a:blip r:embed="rId4"/>
                <a:stretch>
                  <a:fillRect l="-3521" t="-9091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7C9A10A-3916-5A7E-A976-5162C5F65DDD}"/>
              </a:ext>
            </a:extLst>
          </p:cNvPr>
          <p:cNvSpPr txBox="1"/>
          <p:nvPr/>
        </p:nvSpPr>
        <p:spPr>
          <a:xfrm>
            <a:off x="1731330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642937-1446-AD5D-6333-991180D205DA}"/>
                  </a:ext>
                </a:extLst>
              </p:cNvPr>
              <p:cNvSpPr txBox="1"/>
              <p:nvPr/>
            </p:nvSpPr>
            <p:spPr>
              <a:xfrm>
                <a:off x="1655487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642937-1446-AD5D-6333-991180D20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487" y="3030066"/>
                <a:ext cx="864386" cy="400110"/>
              </a:xfrm>
              <a:prstGeom prst="rect">
                <a:avLst/>
              </a:prstGeom>
              <a:blipFill>
                <a:blip r:embed="rId5"/>
                <a:stretch>
                  <a:fillRect l="-1418" t="-7576" r="-1418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99EA62A-31B1-4711-36E5-5409347900C9}"/>
              </a:ext>
            </a:extLst>
          </p:cNvPr>
          <p:cNvSpPr txBox="1"/>
          <p:nvPr/>
        </p:nvSpPr>
        <p:spPr>
          <a:xfrm>
            <a:off x="2342528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C02D89-03FE-0EDE-E3B6-8678643A99A1}"/>
                  </a:ext>
                </a:extLst>
              </p:cNvPr>
              <p:cNvSpPr txBox="1"/>
              <p:nvPr/>
            </p:nvSpPr>
            <p:spPr>
              <a:xfrm>
                <a:off x="2261631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2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4C02D89-03FE-0EDE-E3B6-8678643A9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631" y="2761420"/>
                <a:ext cx="864386" cy="400110"/>
              </a:xfrm>
              <a:prstGeom prst="rect">
                <a:avLst/>
              </a:prstGeom>
              <a:blipFill>
                <a:blip r:embed="rId6"/>
                <a:stretch>
                  <a:fillRect l="-3521" t="-9091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0A2982B-A944-26CF-77E4-1A73041FA37E}"/>
              </a:ext>
            </a:extLst>
          </p:cNvPr>
          <p:cNvSpPr txBox="1"/>
          <p:nvPr/>
        </p:nvSpPr>
        <p:spPr>
          <a:xfrm>
            <a:off x="2953726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64735D0-DE1A-89EF-5957-9452FFAFD468}"/>
                  </a:ext>
                </a:extLst>
              </p:cNvPr>
              <p:cNvSpPr txBox="1"/>
              <p:nvPr/>
            </p:nvSpPr>
            <p:spPr>
              <a:xfrm>
                <a:off x="2867775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64735D0-DE1A-89EF-5957-9452FFAF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775" y="3030066"/>
                <a:ext cx="864386" cy="400110"/>
              </a:xfrm>
              <a:prstGeom prst="rect">
                <a:avLst/>
              </a:prstGeom>
              <a:blipFill>
                <a:blip r:embed="rId7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5CE2338C-84F4-1078-63FB-E70D6EFBE5F2}"/>
              </a:ext>
            </a:extLst>
          </p:cNvPr>
          <p:cNvSpPr txBox="1"/>
          <p:nvPr/>
        </p:nvSpPr>
        <p:spPr>
          <a:xfrm>
            <a:off x="3564924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AAD7D0-5006-72CB-2EEE-5CB6B717D85B}"/>
                  </a:ext>
                </a:extLst>
              </p:cNvPr>
              <p:cNvSpPr txBox="1"/>
              <p:nvPr/>
            </p:nvSpPr>
            <p:spPr>
              <a:xfrm>
                <a:off x="3473919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3AAD7D0-5006-72CB-2EEE-5CB6B717D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919" y="2761420"/>
                <a:ext cx="864386" cy="400110"/>
              </a:xfrm>
              <a:prstGeom prst="rect">
                <a:avLst/>
              </a:prstGeom>
              <a:blipFill>
                <a:blip r:embed="rId8"/>
                <a:stretch>
                  <a:fillRect l="-4225" t="-9091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A0FA3495-64DA-7F36-6DB1-11227553D552}"/>
              </a:ext>
            </a:extLst>
          </p:cNvPr>
          <p:cNvSpPr txBox="1"/>
          <p:nvPr/>
        </p:nvSpPr>
        <p:spPr>
          <a:xfrm>
            <a:off x="4176122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406E34-711E-72BC-D7D6-F00BF92643C5}"/>
                  </a:ext>
                </a:extLst>
              </p:cNvPr>
              <p:cNvSpPr txBox="1"/>
              <p:nvPr/>
            </p:nvSpPr>
            <p:spPr>
              <a:xfrm>
                <a:off x="4080063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E406E34-711E-72BC-D7D6-F00BF9264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063" y="3030066"/>
                <a:ext cx="864386" cy="400110"/>
              </a:xfrm>
              <a:prstGeom prst="rect">
                <a:avLst/>
              </a:prstGeom>
              <a:blipFill>
                <a:blip r:embed="rId9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1384E0B1-62C7-F559-CD63-B79326CAA817}"/>
              </a:ext>
            </a:extLst>
          </p:cNvPr>
          <p:cNvSpPr txBox="1"/>
          <p:nvPr/>
        </p:nvSpPr>
        <p:spPr>
          <a:xfrm>
            <a:off x="4787320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10556F-5B04-6695-A924-7B67707381EE}"/>
                  </a:ext>
                </a:extLst>
              </p:cNvPr>
              <p:cNvSpPr txBox="1"/>
              <p:nvPr/>
            </p:nvSpPr>
            <p:spPr>
              <a:xfrm>
                <a:off x="4686207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10556F-5B04-6695-A924-7B67707381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07" y="2761420"/>
                <a:ext cx="864386" cy="400110"/>
              </a:xfrm>
              <a:prstGeom prst="rect">
                <a:avLst/>
              </a:prstGeom>
              <a:blipFill>
                <a:blip r:embed="rId10"/>
                <a:stretch>
                  <a:fillRect l="-4225" t="-9091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A66DED2-ED0E-EA5F-5D7C-470614152063}"/>
              </a:ext>
            </a:extLst>
          </p:cNvPr>
          <p:cNvSpPr txBox="1"/>
          <p:nvPr/>
        </p:nvSpPr>
        <p:spPr>
          <a:xfrm>
            <a:off x="5398518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EF4F4B-C9A9-24CF-A03F-0AEE6B1298A1}"/>
                  </a:ext>
                </a:extLst>
              </p:cNvPr>
              <p:cNvSpPr txBox="1"/>
              <p:nvPr/>
            </p:nvSpPr>
            <p:spPr>
              <a:xfrm>
                <a:off x="5292351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7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EF4F4B-C9A9-24CF-A03F-0AEE6B129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351" y="3030066"/>
                <a:ext cx="864386" cy="400110"/>
              </a:xfrm>
              <a:prstGeom prst="rect">
                <a:avLst/>
              </a:prstGeom>
              <a:blipFill>
                <a:blip r:embed="rId11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4ED4E05-62F5-884D-6609-75A1B88B84E3}"/>
              </a:ext>
            </a:extLst>
          </p:cNvPr>
          <p:cNvSpPr txBox="1"/>
          <p:nvPr/>
        </p:nvSpPr>
        <p:spPr>
          <a:xfrm>
            <a:off x="6009716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0654A7-EB0B-C027-FD57-807200841C33}"/>
                  </a:ext>
                </a:extLst>
              </p:cNvPr>
              <p:cNvSpPr txBox="1"/>
              <p:nvPr/>
            </p:nvSpPr>
            <p:spPr>
              <a:xfrm>
                <a:off x="5898495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0654A7-EB0B-C027-FD57-807200841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495" y="2761420"/>
                <a:ext cx="864386" cy="400110"/>
              </a:xfrm>
              <a:prstGeom prst="rect">
                <a:avLst/>
              </a:prstGeom>
              <a:blipFill>
                <a:blip r:embed="rId12"/>
                <a:stretch>
                  <a:fillRect l="-4255" t="-9091" r="-354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0983DCA4-81EE-6811-CA5C-058E4DF6661A}"/>
              </a:ext>
            </a:extLst>
          </p:cNvPr>
          <p:cNvSpPr txBox="1"/>
          <p:nvPr/>
        </p:nvSpPr>
        <p:spPr>
          <a:xfrm>
            <a:off x="6620911" y="1722632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E4F229F-FF7A-415A-0BF0-E33CF2B183D0}"/>
                  </a:ext>
                </a:extLst>
              </p:cNvPr>
              <p:cNvSpPr txBox="1"/>
              <p:nvPr/>
            </p:nvSpPr>
            <p:spPr>
              <a:xfrm>
                <a:off x="6504639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9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E4F229F-FF7A-415A-0BF0-E33CF2B18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9" y="3030066"/>
                <a:ext cx="864386" cy="400110"/>
              </a:xfrm>
              <a:prstGeom prst="rect">
                <a:avLst/>
              </a:prstGeom>
              <a:blipFill>
                <a:blip r:embed="rId13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93C05EF8-548E-7142-3E7A-184231F073CA}"/>
              </a:ext>
            </a:extLst>
          </p:cNvPr>
          <p:cNvSpPr txBox="1"/>
          <p:nvPr/>
        </p:nvSpPr>
        <p:spPr>
          <a:xfrm>
            <a:off x="7192780" y="1722632"/>
            <a:ext cx="81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D2165BE-BC1F-573C-8596-A4ECF307D578}"/>
                  </a:ext>
                </a:extLst>
              </p:cNvPr>
              <p:cNvSpPr txBox="1"/>
              <p:nvPr/>
            </p:nvSpPr>
            <p:spPr>
              <a:xfrm>
                <a:off x="7110784" y="2761420"/>
                <a:ext cx="9730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D2165BE-BC1F-573C-8596-A4ECF307D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784" y="2761420"/>
                <a:ext cx="973061" cy="400110"/>
              </a:xfrm>
              <a:prstGeom prst="rect">
                <a:avLst/>
              </a:prstGeom>
              <a:blipFill>
                <a:blip r:embed="rId14"/>
                <a:stretch>
                  <a:fillRect l="-3750" t="-9091" r="-312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8617746F-9C0E-AFBE-9ADA-A81AF872C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347169"/>
              </p:ext>
            </p:extLst>
          </p:nvPr>
        </p:nvGraphicFramePr>
        <p:xfrm>
          <a:off x="1472024" y="2218849"/>
          <a:ext cx="6125290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29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29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85F2B-9526-5E8E-D93F-A39A5602AFE3}"/>
              </a:ext>
            </a:extLst>
          </p:cNvPr>
          <p:cNvSpPr txBox="1"/>
          <p:nvPr/>
        </p:nvSpPr>
        <p:spPr>
          <a:xfrm>
            <a:off x="1264061" y="3624973"/>
            <a:ext cx="8346601" cy="149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When you multiply by 10, the answer </a:t>
            </a:r>
            <a:r>
              <a:rPr lang="en-US" sz="3200" b="1" dirty="0"/>
              <a:t>always ends in _______.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9EE001-DA80-9CF3-B016-B7D47338B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6C369B8-EFAE-C035-924D-9A3FC68890A0}"/>
              </a:ext>
            </a:extLst>
          </p:cNvPr>
          <p:cNvSpPr/>
          <p:nvPr/>
        </p:nvSpPr>
        <p:spPr>
          <a:xfrm>
            <a:off x="2751859" y="4445971"/>
            <a:ext cx="13862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endParaRPr lang="en-US" sz="4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B5F906-948D-EE4D-4461-5403C1ED4612}"/>
              </a:ext>
            </a:extLst>
          </p:cNvPr>
          <p:cNvSpPr txBox="1"/>
          <p:nvPr/>
        </p:nvSpPr>
        <p:spPr>
          <a:xfrm>
            <a:off x="1120132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A51A71-8F8B-F21B-5825-D3771F163513}"/>
                  </a:ext>
                </a:extLst>
              </p:cNvPr>
              <p:cNvSpPr txBox="1"/>
              <p:nvPr/>
            </p:nvSpPr>
            <p:spPr>
              <a:xfrm>
                <a:off x="1049343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0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A51A71-8F8B-F21B-5825-D3771F163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343" y="2761420"/>
                <a:ext cx="864386" cy="400110"/>
              </a:xfrm>
              <a:prstGeom prst="rect">
                <a:avLst/>
              </a:prstGeom>
              <a:blipFill>
                <a:blip r:embed="rId4"/>
                <a:stretch>
                  <a:fillRect l="-3521" t="-9091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F847FE4-BCDB-F5AD-EE45-B5EAF6270685}"/>
              </a:ext>
            </a:extLst>
          </p:cNvPr>
          <p:cNvSpPr txBox="1"/>
          <p:nvPr/>
        </p:nvSpPr>
        <p:spPr>
          <a:xfrm>
            <a:off x="1731330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2B89-5355-B249-0188-3D2E490A29F5}"/>
                  </a:ext>
                </a:extLst>
              </p:cNvPr>
              <p:cNvSpPr txBox="1"/>
              <p:nvPr/>
            </p:nvSpPr>
            <p:spPr>
              <a:xfrm>
                <a:off x="1655487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DF2B89-5355-B249-0188-3D2E490A2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487" y="3030066"/>
                <a:ext cx="864386" cy="400110"/>
              </a:xfrm>
              <a:prstGeom prst="rect">
                <a:avLst/>
              </a:prstGeom>
              <a:blipFill>
                <a:blip r:embed="rId5"/>
                <a:stretch>
                  <a:fillRect l="-1418" t="-7576" r="-1418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D5D7DBB-280F-BE70-7C92-76B3A36DA629}"/>
              </a:ext>
            </a:extLst>
          </p:cNvPr>
          <p:cNvSpPr txBox="1"/>
          <p:nvPr/>
        </p:nvSpPr>
        <p:spPr>
          <a:xfrm>
            <a:off x="2342528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FA5AB-526A-3D94-3D41-3C31E3A85925}"/>
                  </a:ext>
                </a:extLst>
              </p:cNvPr>
              <p:cNvSpPr txBox="1"/>
              <p:nvPr/>
            </p:nvSpPr>
            <p:spPr>
              <a:xfrm>
                <a:off x="2261631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2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A4FA5AB-526A-3D94-3D41-3C31E3A85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631" y="2761420"/>
                <a:ext cx="864386" cy="400110"/>
              </a:xfrm>
              <a:prstGeom prst="rect">
                <a:avLst/>
              </a:prstGeom>
              <a:blipFill>
                <a:blip r:embed="rId6"/>
                <a:stretch>
                  <a:fillRect l="-3521" t="-9091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A54CE2C-6EF4-B23F-5EFF-86EE020DDFFD}"/>
              </a:ext>
            </a:extLst>
          </p:cNvPr>
          <p:cNvSpPr txBox="1"/>
          <p:nvPr/>
        </p:nvSpPr>
        <p:spPr>
          <a:xfrm>
            <a:off x="2953726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4A8170-9131-294E-FB8A-727A00D340EE}"/>
                  </a:ext>
                </a:extLst>
              </p:cNvPr>
              <p:cNvSpPr txBox="1"/>
              <p:nvPr/>
            </p:nvSpPr>
            <p:spPr>
              <a:xfrm>
                <a:off x="2867775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4A8170-9131-294E-FB8A-727A00D34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775" y="3030066"/>
                <a:ext cx="864386" cy="400110"/>
              </a:xfrm>
              <a:prstGeom prst="rect">
                <a:avLst/>
              </a:prstGeom>
              <a:blipFill>
                <a:blip r:embed="rId7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5310DF-B6DA-9D39-3A67-7A8AC80FE3A0}"/>
              </a:ext>
            </a:extLst>
          </p:cNvPr>
          <p:cNvSpPr txBox="1"/>
          <p:nvPr/>
        </p:nvSpPr>
        <p:spPr>
          <a:xfrm>
            <a:off x="3564924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A82166-3D1B-2ADE-1DE2-FE99E2777CB3}"/>
                  </a:ext>
                </a:extLst>
              </p:cNvPr>
              <p:cNvSpPr txBox="1"/>
              <p:nvPr/>
            </p:nvSpPr>
            <p:spPr>
              <a:xfrm>
                <a:off x="3473919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4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A82166-3D1B-2ADE-1DE2-FE99E2777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919" y="2761420"/>
                <a:ext cx="864386" cy="400110"/>
              </a:xfrm>
              <a:prstGeom prst="rect">
                <a:avLst/>
              </a:prstGeom>
              <a:blipFill>
                <a:blip r:embed="rId8"/>
                <a:stretch>
                  <a:fillRect l="-4225" t="-9091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0862022-92A1-BC89-DEE2-838B6CD6F795}"/>
              </a:ext>
            </a:extLst>
          </p:cNvPr>
          <p:cNvSpPr txBox="1"/>
          <p:nvPr/>
        </p:nvSpPr>
        <p:spPr>
          <a:xfrm>
            <a:off x="4176122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ED80D8-3E42-08DC-C843-226E7B11D8BF}"/>
                  </a:ext>
                </a:extLst>
              </p:cNvPr>
              <p:cNvSpPr txBox="1"/>
              <p:nvPr/>
            </p:nvSpPr>
            <p:spPr>
              <a:xfrm>
                <a:off x="4080063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5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ED80D8-3E42-08DC-C843-226E7B11D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063" y="3030066"/>
                <a:ext cx="864386" cy="400110"/>
              </a:xfrm>
              <a:prstGeom prst="rect">
                <a:avLst/>
              </a:prstGeom>
              <a:blipFill>
                <a:blip r:embed="rId9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6CB800D-FFAE-323F-E699-8DCD4EBFBE55}"/>
              </a:ext>
            </a:extLst>
          </p:cNvPr>
          <p:cNvSpPr txBox="1"/>
          <p:nvPr/>
        </p:nvSpPr>
        <p:spPr>
          <a:xfrm>
            <a:off x="4787320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6D49E0-4874-87ED-3AA9-D5FC92F3A063}"/>
                  </a:ext>
                </a:extLst>
              </p:cNvPr>
              <p:cNvSpPr txBox="1"/>
              <p:nvPr/>
            </p:nvSpPr>
            <p:spPr>
              <a:xfrm>
                <a:off x="4686207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6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6D49E0-4874-87ED-3AA9-D5FC92F3A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07" y="2761420"/>
                <a:ext cx="864386" cy="400110"/>
              </a:xfrm>
              <a:prstGeom prst="rect">
                <a:avLst/>
              </a:prstGeom>
              <a:blipFill>
                <a:blip r:embed="rId10"/>
                <a:stretch>
                  <a:fillRect l="-4225" t="-9091" r="-2817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F239CB9-41C9-7EDA-8CD0-56B8D8787CB2}"/>
              </a:ext>
            </a:extLst>
          </p:cNvPr>
          <p:cNvSpPr txBox="1"/>
          <p:nvPr/>
        </p:nvSpPr>
        <p:spPr>
          <a:xfrm>
            <a:off x="5398518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5F4589-EF69-5599-B1B9-1D31714436EA}"/>
                  </a:ext>
                </a:extLst>
              </p:cNvPr>
              <p:cNvSpPr txBox="1"/>
              <p:nvPr/>
            </p:nvSpPr>
            <p:spPr>
              <a:xfrm>
                <a:off x="5292351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7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5F4589-EF69-5599-B1B9-1D3171443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351" y="3030066"/>
                <a:ext cx="864386" cy="400110"/>
              </a:xfrm>
              <a:prstGeom prst="rect">
                <a:avLst/>
              </a:prstGeom>
              <a:blipFill>
                <a:blip r:embed="rId11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70862C3-258E-78BA-C681-D5BBD95DFED2}"/>
              </a:ext>
            </a:extLst>
          </p:cNvPr>
          <p:cNvSpPr txBox="1"/>
          <p:nvPr/>
        </p:nvSpPr>
        <p:spPr>
          <a:xfrm>
            <a:off x="6009716" y="1722181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FCBD10-884C-B9A8-EA38-249A04645629}"/>
                  </a:ext>
                </a:extLst>
              </p:cNvPr>
              <p:cNvSpPr txBox="1"/>
              <p:nvPr/>
            </p:nvSpPr>
            <p:spPr>
              <a:xfrm>
                <a:off x="5898495" y="2761420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FCBD10-884C-B9A8-EA38-249A04645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495" y="2761420"/>
                <a:ext cx="864386" cy="400110"/>
              </a:xfrm>
              <a:prstGeom prst="rect">
                <a:avLst/>
              </a:prstGeom>
              <a:blipFill>
                <a:blip r:embed="rId12"/>
                <a:stretch>
                  <a:fillRect l="-4255" t="-9091" r="-354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2E14C08-4C15-6A12-0585-800E83DA37A8}"/>
              </a:ext>
            </a:extLst>
          </p:cNvPr>
          <p:cNvSpPr txBox="1"/>
          <p:nvPr/>
        </p:nvSpPr>
        <p:spPr>
          <a:xfrm>
            <a:off x="6620911" y="1722632"/>
            <a:ext cx="72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BDE6D1-E2DE-B5FE-011B-B721B35A24F8}"/>
                  </a:ext>
                </a:extLst>
              </p:cNvPr>
              <p:cNvSpPr txBox="1"/>
              <p:nvPr/>
            </p:nvSpPr>
            <p:spPr>
              <a:xfrm>
                <a:off x="6504639" y="3030066"/>
                <a:ext cx="8643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9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BDE6D1-E2DE-B5FE-011B-B721B35A2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9" y="3030066"/>
                <a:ext cx="864386" cy="400110"/>
              </a:xfrm>
              <a:prstGeom prst="rect">
                <a:avLst/>
              </a:prstGeom>
              <a:blipFill>
                <a:blip r:embed="rId13"/>
                <a:stretch>
                  <a:fillRect l="-3521" t="-7576" r="-352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55C416B-9506-AF57-57CC-7EE6B5901F07}"/>
              </a:ext>
            </a:extLst>
          </p:cNvPr>
          <p:cNvSpPr txBox="1"/>
          <p:nvPr/>
        </p:nvSpPr>
        <p:spPr>
          <a:xfrm>
            <a:off x="7192780" y="1722632"/>
            <a:ext cx="81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0C1112-BCD9-7EAB-B18B-96223410E59F}"/>
                  </a:ext>
                </a:extLst>
              </p:cNvPr>
              <p:cNvSpPr txBox="1"/>
              <p:nvPr/>
            </p:nvSpPr>
            <p:spPr>
              <a:xfrm>
                <a:off x="7110784" y="2761420"/>
                <a:ext cx="9730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68A9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68A97"/>
                    </a:solidFill>
                    <a:effectLst/>
                    <a:uLnTx/>
                    <a:uFillTx/>
                    <a:latin typeface="Comic Sans MS" panose="030F0702030302020204" pitchFamily="66" charset="0"/>
                    <a:ea typeface="+mn-ea"/>
                    <a:cs typeface="+mn-cs"/>
                  </a:rPr>
                  <a:t>10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0C1112-BCD9-7EAB-B18B-96223410E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784" y="2761420"/>
                <a:ext cx="973061" cy="400110"/>
              </a:xfrm>
              <a:prstGeom prst="rect">
                <a:avLst/>
              </a:prstGeom>
              <a:blipFill>
                <a:blip r:embed="rId14"/>
                <a:stretch>
                  <a:fillRect l="-3750" t="-9091" r="-3125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46C7E81E-165A-1E66-1833-B36502EBC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19312"/>
              </p:ext>
            </p:extLst>
          </p:nvPr>
        </p:nvGraphicFramePr>
        <p:xfrm>
          <a:off x="1472024" y="2218849"/>
          <a:ext cx="6125290" cy="56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529">
                  <a:extLst>
                    <a:ext uri="{9D8B030D-6E8A-4147-A177-3AD203B41FA5}">
                      <a16:colId xmlns:a16="http://schemas.microsoft.com/office/drawing/2014/main" val="186837895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770192993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4246145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66710772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3449758644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308372318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613617885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1977239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298961462"/>
                    </a:ext>
                  </a:extLst>
                </a:gridCol>
                <a:gridCol w="612529">
                  <a:extLst>
                    <a:ext uri="{9D8B030D-6E8A-4147-A177-3AD203B41FA5}">
                      <a16:colId xmlns:a16="http://schemas.microsoft.com/office/drawing/2014/main" val="4113236163"/>
                    </a:ext>
                  </a:extLst>
                </a:gridCol>
              </a:tblGrid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690318"/>
                  </a:ext>
                </a:extLst>
              </a:tr>
              <a:tr h="284336"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723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48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DD183-6773-B15B-D138-F5BB33669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C840056-3CF2-3BF4-CDA9-EAC515E8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3E1077A-FF2A-6970-AFF1-A589CF730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DAE40-826D-1D43-3FF0-BCF7F699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E77AE1-7F9B-E044-BB23-29875432C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4D91AA-B9BD-0A62-6152-0F6DC484A0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BF819-15E6-6CE7-CEBC-9F282D0F45A8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3C3D1F-B16D-969F-3C1F-99F6DB9A8F04}"/>
              </a:ext>
            </a:extLst>
          </p:cNvPr>
          <p:cNvSpPr txBox="1"/>
          <p:nvPr/>
        </p:nvSpPr>
        <p:spPr>
          <a:xfrm>
            <a:off x="2952248" y="1785840"/>
            <a:ext cx="5179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14 × 10 = 142</a:t>
            </a:r>
            <a:endParaRPr lang="en-GB" sz="60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8D8D1-2302-42F4-5E6B-F4BEDAA5556E}"/>
              </a:ext>
            </a:extLst>
          </p:cNvPr>
          <p:cNvSpPr txBox="1"/>
          <p:nvPr/>
        </p:nvSpPr>
        <p:spPr>
          <a:xfrm>
            <a:off x="1944517" y="134301"/>
            <a:ext cx="649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Decide whether each statement could be true or false </a:t>
            </a:r>
            <a:r>
              <a:rPr lang="en-US" sz="2800" b="1" dirty="0"/>
              <a:t>without calculating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75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0352A-CF21-5AD2-B706-D17B09C3C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237B835-63BF-86B2-150F-1F121DC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86D610A-3BF8-59E4-5567-FE0DCBB2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1E353-B1E5-0C36-37DD-7F5136CEE4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528E2B-1C19-4291-FFD6-7B643946F6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8ECD019-A95B-9974-EC7A-9E45269424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AD7F7F-7167-1117-E5FB-5B356D49033E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51A267-653B-FBA7-B79A-3DB3370F286E}"/>
              </a:ext>
            </a:extLst>
          </p:cNvPr>
          <p:cNvSpPr txBox="1"/>
          <p:nvPr/>
        </p:nvSpPr>
        <p:spPr>
          <a:xfrm>
            <a:off x="3453692" y="1812546"/>
            <a:ext cx="4677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18 × 10 = 180</a:t>
            </a:r>
            <a:endParaRPr lang="en-GB" sz="6000" b="1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D68030-0EA6-A4CC-D9A7-27335F24C875}"/>
              </a:ext>
            </a:extLst>
          </p:cNvPr>
          <p:cNvSpPr txBox="1"/>
          <p:nvPr/>
        </p:nvSpPr>
        <p:spPr>
          <a:xfrm>
            <a:off x="1944517" y="134301"/>
            <a:ext cx="649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Decide whether each statement could be true or false </a:t>
            </a:r>
            <a:r>
              <a:rPr lang="en-US" sz="2800" b="1" dirty="0"/>
              <a:t>without calculating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689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C20CB-D7DB-29F5-8796-F744CC7C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8BBC899-5D14-1DBB-6C30-715A2850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4938B62-2932-BEFD-0D97-33229407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D4143-0DC4-E844-D135-126D81BA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92665E-0734-3E10-03C9-76A11C9EA9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177BD20-EDB2-581E-D962-91178B084B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0D70475-247D-F6CF-6D75-4CDC3FAF0EEE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33747A-FC12-B984-2DBF-357CBA7FF315}"/>
              </a:ext>
            </a:extLst>
          </p:cNvPr>
          <p:cNvSpPr txBox="1"/>
          <p:nvPr/>
        </p:nvSpPr>
        <p:spPr>
          <a:xfrm>
            <a:off x="3339186" y="1776008"/>
            <a:ext cx="4677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27 × 10 = 277</a:t>
            </a:r>
            <a:endParaRPr lang="en-GB" sz="6000" b="1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09ACE0-73F7-FEC7-3230-74433601F5E6}"/>
              </a:ext>
            </a:extLst>
          </p:cNvPr>
          <p:cNvSpPr txBox="1"/>
          <p:nvPr/>
        </p:nvSpPr>
        <p:spPr>
          <a:xfrm>
            <a:off x="1944517" y="134301"/>
            <a:ext cx="649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Decide whether each statement could be true or false </a:t>
            </a:r>
            <a:r>
              <a:rPr lang="en-US" sz="2800" b="1" dirty="0"/>
              <a:t>without calculating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325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FEAB5-3EB9-F4A9-E749-A296B9EC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59F45EB-4F9E-DA04-5310-EB210EBF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C8F9E01-BDA6-6E95-5F74-8C89AE07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C41FA2-D340-A2DB-B8CD-8356E8F80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59"/>
          <a:stretch>
            <a:fillRect/>
          </a:stretch>
        </p:blipFill>
        <p:spPr>
          <a:xfrm>
            <a:off x="4753590" y="5150133"/>
            <a:ext cx="3377988" cy="1573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CD16AB-809C-93B9-B9CC-12FEDD5136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353"/>
          <a:stretch>
            <a:fillRect/>
          </a:stretch>
        </p:blipFill>
        <p:spPr>
          <a:xfrm>
            <a:off x="1581897" y="5271133"/>
            <a:ext cx="2808514" cy="145256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F17455A-87BD-6B8C-792C-06193DA039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49" y="1791176"/>
            <a:ext cx="2459288" cy="22418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0F85A77-F582-1E15-0B73-FAC810CE5C4D}"/>
              </a:ext>
            </a:extLst>
          </p:cNvPr>
          <p:cNvSpPr/>
          <p:nvPr/>
        </p:nvSpPr>
        <p:spPr>
          <a:xfrm>
            <a:off x="2831690" y="1474816"/>
            <a:ext cx="5692878" cy="1838632"/>
          </a:xfrm>
          <a:prstGeom prst="wedgeRoundRectCallout">
            <a:avLst>
              <a:gd name="adj1" fmla="val -71092"/>
              <a:gd name="adj2" fmla="val 352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C18EA-AC0E-58C0-DA67-56C211AA558F}"/>
              </a:ext>
            </a:extLst>
          </p:cNvPr>
          <p:cNvSpPr txBox="1"/>
          <p:nvPr/>
        </p:nvSpPr>
        <p:spPr>
          <a:xfrm>
            <a:off x="3197753" y="1861580"/>
            <a:ext cx="4766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10 × 45 = 455</a:t>
            </a:r>
            <a:endParaRPr lang="en-GB" sz="6000" b="1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AC2F4-C8E9-B5CE-E6A6-7673704BFD37}"/>
              </a:ext>
            </a:extLst>
          </p:cNvPr>
          <p:cNvSpPr txBox="1"/>
          <p:nvPr/>
        </p:nvSpPr>
        <p:spPr>
          <a:xfrm>
            <a:off x="1944517" y="134301"/>
            <a:ext cx="6491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Decide whether each statement could be true or false </a:t>
            </a:r>
            <a:r>
              <a:rPr lang="en-US" sz="2800" b="1" dirty="0"/>
              <a:t>without calculating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9501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759541" y="4423795"/>
            <a:ext cx="81779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Can you explain why without calculating?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C1DF31-732E-43FB-6D04-D3A569183A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13" y="2153555"/>
            <a:ext cx="1664526" cy="151732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25FC5F6-0163-21CB-13DC-B6B2CB5D0C86}"/>
              </a:ext>
            </a:extLst>
          </p:cNvPr>
          <p:cNvSpPr/>
          <p:nvPr/>
        </p:nvSpPr>
        <p:spPr>
          <a:xfrm>
            <a:off x="2274942" y="2071559"/>
            <a:ext cx="6646608" cy="1681316"/>
          </a:xfrm>
          <a:prstGeom prst="wedgeRoundRectCallout">
            <a:avLst>
              <a:gd name="adj1" fmla="val -69760"/>
              <a:gd name="adj2" fmla="val 694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070479" y="2348348"/>
            <a:ext cx="877529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 x 83 = 838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536</TotalTime>
  <Words>191</Words>
  <Application>Microsoft Office PowerPoint</Application>
  <PresentationFormat>On-screen Show (4:3)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41</cp:revision>
  <dcterms:created xsi:type="dcterms:W3CDTF">2013-01-27T09:14:16Z</dcterms:created>
  <dcterms:modified xsi:type="dcterms:W3CDTF">2026-04-02T06:06:12Z</dcterms:modified>
  <cp:category/>
</cp:coreProperties>
</file>