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5" r:id="rId3"/>
    <p:sldId id="259" r:id="rId4"/>
    <p:sldId id="316" r:id="rId5"/>
    <p:sldId id="337" r:id="rId6"/>
    <p:sldId id="30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697813" y="-1"/>
            <a:ext cx="47280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1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FFEB25-9D5C-D9B3-A739-65301DE8DE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4156" y="2585322"/>
            <a:ext cx="3845670" cy="350557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77345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20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44878" y="2889836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4AB529-19F7-A1C3-FC99-02AEAB50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1919078"/>
            <a:ext cx="843755" cy="8437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CAFC4-85C8-D625-808E-BD6935989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11" y="1581177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8B9AF8-915A-F354-B5D8-8F0E5864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46" y="1581177"/>
            <a:ext cx="1824054" cy="273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253888-3386-F571-BDC8-7DB0C617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307684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003170-8104-F44B-67A2-FADAEA02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696290"/>
            <a:ext cx="843755" cy="84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E7FD66-8AA2-DF46-4D3E-F899CC21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3084896"/>
            <a:ext cx="843755" cy="8437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53FF0F-92DA-CE39-A4DA-AC07D332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246765" y="3715318"/>
            <a:ext cx="422787" cy="6352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3597467" y="4776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5036849" y="478549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5446BF-4F64-70B8-7F79-BA3E4FE5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35" y="1444670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B51112-4066-483C-1AC7-C686FDA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15" y="1444670"/>
            <a:ext cx="1824054" cy="273608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7454411" y="4773218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795" y="1444670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685C5-6136-857E-A338-FCB5AB628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09" y="1691296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7119B-1091-4B01-35D5-FD8220EA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09" y="2079902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2124A-367A-A94C-F9B9-2A4314AD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09" y="2468508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4635A-E25B-C013-17DA-9CFE18D2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09" y="2857114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13FAD-DB6A-2546-5FF1-A5A08824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09" y="3245720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53C78-D6B3-78C6-B947-EA4ED66C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41" y="1691296"/>
            <a:ext cx="843755" cy="843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FE3A7-B7C9-C497-17C1-079976E32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41" y="2079902"/>
            <a:ext cx="843755" cy="843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B3D3B-DA3A-0069-F337-E7085C125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41" y="2468508"/>
            <a:ext cx="843755" cy="843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A9E0A-C267-7BF3-AB11-687AE807C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41" y="2857114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9CE5-D288-A3DB-B779-EAB5251D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94" y="3272247"/>
            <a:ext cx="843755" cy="84375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95D35F9-6D32-F63B-0105-D38A31673259}"/>
              </a:ext>
            </a:extLst>
          </p:cNvPr>
          <p:cNvSpPr/>
          <p:nvPr/>
        </p:nvSpPr>
        <p:spPr>
          <a:xfrm>
            <a:off x="57086" y="2568322"/>
            <a:ext cx="3593242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happens if we have no ones to remove?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7A4CB3F9-77AA-1A91-41E3-2FE4B4B9DB89}"/>
              </a:ext>
            </a:extLst>
          </p:cNvPr>
          <p:cNvSpPr/>
          <p:nvPr/>
        </p:nvSpPr>
        <p:spPr>
          <a:xfrm>
            <a:off x="39491" y="2559170"/>
            <a:ext cx="3593242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We exchange </a:t>
            </a:r>
            <a:r>
              <a:rPr lang="en-US" sz="2800" b="1" dirty="0">
                <a:solidFill>
                  <a:schemeClr val="tx1"/>
                </a:solidFill>
              </a:rPr>
              <a:t>one ten </a:t>
            </a:r>
            <a:r>
              <a:rPr lang="en-US" sz="2800" dirty="0">
                <a:solidFill>
                  <a:schemeClr val="tx1"/>
                </a:solidFill>
              </a:rPr>
              <a:t>for </a:t>
            </a:r>
            <a:r>
              <a:rPr lang="en-US" sz="2800" b="1" dirty="0">
                <a:solidFill>
                  <a:schemeClr val="tx1"/>
                </a:solidFill>
              </a:rPr>
              <a:t>ten ones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899527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64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 flipH="1">
            <a:off x="4805511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5AEA1-7E57-462E-0CF7-92DCAA4E4B94}"/>
              </a:ext>
            </a:extLst>
          </p:cNvPr>
          <p:cNvSpPr txBox="1"/>
          <p:nvPr/>
        </p:nvSpPr>
        <p:spPr>
          <a:xfrm>
            <a:off x="4565102" y="291158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30 - 1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692852" y="545152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60 - 1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70 - 1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9" y="4465880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09419" y="547717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59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420465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75949" y="1809493"/>
            <a:ext cx="61723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you subtract 1 from a number ending in 0, you need to exchange 1 ten for 10 ones.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546</TotalTime>
  <Words>189</Words>
  <Application>Microsoft Office PowerPoint</Application>
  <PresentationFormat>On-screen Show (4:3)</PresentationFormat>
  <Paragraphs>68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2026-04-05T16:02:15Z</dcterms:modified>
  <cp:category/>
</cp:coreProperties>
</file>