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2" r:id="rId3"/>
    <p:sldId id="293" r:id="rId4"/>
    <p:sldId id="282" r:id="rId5"/>
    <p:sldId id="257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61155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63" y="2328007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1" y="636853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8A70B87-E402-DFA3-44BF-C3E1F7A69A4E}"/>
              </a:ext>
            </a:extLst>
          </p:cNvPr>
          <p:cNvSpPr txBox="1"/>
          <p:nvPr/>
        </p:nvSpPr>
        <p:spPr>
          <a:xfrm>
            <a:off x="1801409" y="917327"/>
            <a:ext cx="61950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/>
              <a:t>Use a.m. and </a:t>
            </a:r>
            <a:r>
              <a:rPr lang="en-US" sz="5400" dirty="0" err="1"/>
              <a:t>p.m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8CB136D-8D8D-A6F9-CB04-A1C148B89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503518"/>
            <a:ext cx="1710812" cy="1880948"/>
          </a:xfrm>
          <a:prstGeom prst="rect">
            <a:avLst/>
          </a:prstGeom>
        </p:spPr>
      </p:pic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23984CCF-707D-BF9B-F4FC-D910FBABF0E2}"/>
              </a:ext>
            </a:extLst>
          </p:cNvPr>
          <p:cNvSpPr/>
          <p:nvPr/>
        </p:nvSpPr>
        <p:spPr>
          <a:xfrm>
            <a:off x="1848461" y="1381442"/>
            <a:ext cx="6971072" cy="1880948"/>
          </a:xfrm>
          <a:prstGeom prst="wedgeRoundRectCallout">
            <a:avLst>
              <a:gd name="adj1" fmla="val -62582"/>
              <a:gd name="adj2" fmla="val 1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88E490-4FBC-0070-1BEE-B56FA54A8DFA}"/>
              </a:ext>
            </a:extLst>
          </p:cNvPr>
          <p:cNvSpPr/>
          <p:nvPr/>
        </p:nvSpPr>
        <p:spPr>
          <a:xfrm>
            <a:off x="1847789" y="1847009"/>
            <a:ext cx="6804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I do my homework at 7:00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9975C7-69C7-8836-F71D-9DB6E492C726}"/>
              </a:ext>
            </a:extLst>
          </p:cNvPr>
          <p:cNvSpPr txBox="1"/>
          <p:nvPr/>
        </p:nvSpPr>
        <p:spPr>
          <a:xfrm>
            <a:off x="1472390" y="4040554"/>
            <a:ext cx="70693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How do we know if this is </a:t>
            </a:r>
          </a:p>
          <a:p>
            <a:pPr algn="ctr"/>
            <a:r>
              <a:rPr lang="en-US" sz="4400" dirty="0"/>
              <a:t>morning or evening?</a:t>
            </a:r>
            <a:endParaRPr lang="en-GB" sz="44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B21172F-A267-2531-FB22-174166D7F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88880-3D10-99FB-0E33-75C0087B6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2AAFE5D-A1B0-C9A9-3304-528527746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8A53AB3-229E-09F2-1DF1-CBA63D03A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2260601"/>
            <a:ext cx="1710812" cy="1880948"/>
          </a:xfrm>
          <a:prstGeom prst="rect">
            <a:avLst/>
          </a:prstGeom>
        </p:spPr>
      </p:pic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452AC0BA-18F1-6B17-8E2E-CF5B811AF9FA}"/>
              </a:ext>
            </a:extLst>
          </p:cNvPr>
          <p:cNvSpPr/>
          <p:nvPr/>
        </p:nvSpPr>
        <p:spPr>
          <a:xfrm>
            <a:off x="1848461" y="2097981"/>
            <a:ext cx="6971072" cy="4047179"/>
          </a:xfrm>
          <a:prstGeom prst="wedgeRoundRectCallout">
            <a:avLst>
              <a:gd name="adj1" fmla="val -62864"/>
              <a:gd name="adj2" fmla="val -26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 Fact:</a:t>
            </a:r>
            <a:br>
              <a:rPr lang="en-US" dirty="0"/>
            </a:br>
            <a:r>
              <a:rPr lang="en-US" b="1" dirty="0"/>
              <a:t>am = before midday (morning / before lunch)</a:t>
            </a:r>
            <a:br>
              <a:rPr lang="en-US" dirty="0"/>
            </a:br>
            <a:r>
              <a:rPr lang="en-US" b="1" dirty="0"/>
              <a:t>pm = after midday (afternoon, evening / after lunch)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F126C-5B6B-A8F4-DF9A-9CE372AF87B1}"/>
              </a:ext>
            </a:extLst>
          </p:cNvPr>
          <p:cNvSpPr txBox="1"/>
          <p:nvPr/>
        </p:nvSpPr>
        <p:spPr>
          <a:xfrm>
            <a:off x="2131138" y="2249950"/>
            <a:ext cx="6405717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Key Fact:</a:t>
            </a:r>
            <a:br>
              <a:rPr lang="en-US" sz="3200" dirty="0"/>
            </a:br>
            <a:r>
              <a:rPr lang="en-US" sz="3200" b="1" dirty="0"/>
              <a:t>am = </a:t>
            </a:r>
            <a:r>
              <a:rPr lang="en-US" sz="3200" dirty="0"/>
              <a:t>before midday </a:t>
            </a:r>
          </a:p>
          <a:p>
            <a:pPr algn="ctr">
              <a:lnSpc>
                <a:spcPct val="150000"/>
              </a:lnSpc>
            </a:pPr>
            <a:r>
              <a:rPr lang="en-US" sz="3200" dirty="0"/>
              <a:t>(morning / before lunch)</a:t>
            </a:r>
            <a:br>
              <a:rPr lang="en-US" sz="3200" dirty="0"/>
            </a:br>
            <a:r>
              <a:rPr lang="en-US" sz="3200" b="1" dirty="0"/>
              <a:t>pm = </a:t>
            </a:r>
            <a:r>
              <a:rPr lang="en-US" sz="3200" dirty="0"/>
              <a:t>after midday </a:t>
            </a:r>
          </a:p>
          <a:p>
            <a:pPr algn="ctr">
              <a:lnSpc>
                <a:spcPct val="150000"/>
              </a:lnSpc>
            </a:pPr>
            <a:r>
              <a:rPr lang="en-US" sz="3200" dirty="0"/>
              <a:t>(afternoon, evening / after lunch)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D7DC4-0F1B-BF9B-573B-FA1A3452B1B6}"/>
              </a:ext>
            </a:extLst>
          </p:cNvPr>
          <p:cNvSpPr txBox="1"/>
          <p:nvPr/>
        </p:nvSpPr>
        <p:spPr>
          <a:xfrm>
            <a:off x="1150377" y="400846"/>
            <a:ext cx="82197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We use </a:t>
            </a:r>
            <a:r>
              <a:rPr lang="en-US" sz="3200" b="1" dirty="0"/>
              <a:t>am</a:t>
            </a:r>
            <a:r>
              <a:rPr lang="en-US" sz="3200" dirty="0"/>
              <a:t> and </a:t>
            </a:r>
            <a:r>
              <a:rPr lang="en-US" sz="3200" b="1" dirty="0"/>
              <a:t>pm</a:t>
            </a:r>
            <a:r>
              <a:rPr lang="en-US" sz="3200" dirty="0"/>
              <a:t> so we know whether the time is in the morning or later in the day.</a:t>
            </a:r>
            <a:endParaRPr lang="en-GB" sz="3200" dirty="0"/>
          </a:p>
        </p:txBody>
      </p:sp>
      <p:pic>
        <p:nvPicPr>
          <p:cNvPr id="7" name="Picture 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211A4CD-7F8A-061E-F74A-24F2B3F48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0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853CF9-CB1B-BD1E-3714-892332C63E0B}"/>
              </a:ext>
            </a:extLst>
          </p:cNvPr>
          <p:cNvSpPr txBox="1"/>
          <p:nvPr/>
        </p:nvSpPr>
        <p:spPr>
          <a:xfrm>
            <a:off x="1740310" y="1582597"/>
            <a:ext cx="6779342" cy="340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Breakfast at 7:30 ___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School finishes at 3:15 ___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Going to sleep at 8:00 ___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Brushing teeth before school at 7:45 ___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542EE-A8DF-47DE-3AA4-C5F7C77E2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18690E-D6CB-DC7C-82B4-64A6488ECC4D}"/>
              </a:ext>
            </a:extLst>
          </p:cNvPr>
          <p:cNvSpPr txBox="1"/>
          <p:nvPr/>
        </p:nvSpPr>
        <p:spPr>
          <a:xfrm>
            <a:off x="2659626" y="321426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am or pm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822D9-1ABB-4819-BC1C-01C7D1F84AEC}"/>
              </a:ext>
            </a:extLst>
          </p:cNvPr>
          <p:cNvSpPr/>
          <p:nvPr/>
        </p:nvSpPr>
        <p:spPr>
          <a:xfrm>
            <a:off x="4344426" y="1789074"/>
            <a:ext cx="120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E21548-AFCB-0726-5D25-645056B616D1}"/>
              </a:ext>
            </a:extLst>
          </p:cNvPr>
          <p:cNvSpPr/>
          <p:nvPr/>
        </p:nvSpPr>
        <p:spPr>
          <a:xfrm>
            <a:off x="5234245" y="2639136"/>
            <a:ext cx="120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18FFF-C609-AE1D-C101-AB088C25D2E5}"/>
              </a:ext>
            </a:extLst>
          </p:cNvPr>
          <p:cNvSpPr/>
          <p:nvPr/>
        </p:nvSpPr>
        <p:spPr>
          <a:xfrm>
            <a:off x="5129981" y="3490571"/>
            <a:ext cx="120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56EB3-6FF2-F7FF-9F4F-964B827F9BE3}"/>
              </a:ext>
            </a:extLst>
          </p:cNvPr>
          <p:cNvSpPr/>
          <p:nvPr/>
        </p:nvSpPr>
        <p:spPr>
          <a:xfrm>
            <a:off x="7403690" y="4342007"/>
            <a:ext cx="120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1" y="1007024"/>
            <a:ext cx="6804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Write the times in order from </a:t>
            </a:r>
          </a:p>
          <a:p>
            <a:pPr algn="ctr"/>
            <a:r>
              <a:rPr lang="en-GB" sz="3600" dirty="0"/>
              <a:t>earliest to latest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9FBB77-CDAF-F7F5-C14F-341D05C11946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81722445-CD2B-0117-9925-806F0B1CF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5" name="Picture 4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FE92630-DAF8-1A32-6F0C-58A451E1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DCD65E-EB56-C451-16A4-EB539905CE32}"/>
              </a:ext>
            </a:extLst>
          </p:cNvPr>
          <p:cNvSpPr/>
          <p:nvPr/>
        </p:nvSpPr>
        <p:spPr>
          <a:xfrm>
            <a:off x="1395843" y="2740742"/>
            <a:ext cx="1342149" cy="6882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11:12 am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28B934-C92C-81AD-D94B-05DCF25D4B82}"/>
              </a:ext>
            </a:extLst>
          </p:cNvPr>
          <p:cNvSpPr/>
          <p:nvPr/>
        </p:nvSpPr>
        <p:spPr>
          <a:xfrm>
            <a:off x="3272263" y="2740742"/>
            <a:ext cx="1342149" cy="6882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10:02 pm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1C81AE-AD02-FC4D-F68C-E111ABF78D0D}"/>
              </a:ext>
            </a:extLst>
          </p:cNvPr>
          <p:cNvSpPr/>
          <p:nvPr/>
        </p:nvSpPr>
        <p:spPr>
          <a:xfrm>
            <a:off x="5148683" y="2740742"/>
            <a:ext cx="1342149" cy="6882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6:15 am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EA9D92-CDDE-0DBD-F288-2F38F06A53AD}"/>
              </a:ext>
            </a:extLst>
          </p:cNvPr>
          <p:cNvSpPr/>
          <p:nvPr/>
        </p:nvSpPr>
        <p:spPr>
          <a:xfrm>
            <a:off x="7025102" y="2740742"/>
            <a:ext cx="1342149" cy="6882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12:10 pm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EAC908-DE77-6B72-D983-DB23435AD5F8}"/>
              </a:ext>
            </a:extLst>
          </p:cNvPr>
          <p:cNvSpPr/>
          <p:nvPr/>
        </p:nvSpPr>
        <p:spPr>
          <a:xfrm>
            <a:off x="1395843" y="4435604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2:22 am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E967A4-4F5D-3BD5-5D10-CDE51E2C71C0}"/>
              </a:ext>
            </a:extLst>
          </p:cNvPr>
          <p:cNvSpPr/>
          <p:nvPr/>
        </p:nvSpPr>
        <p:spPr>
          <a:xfrm>
            <a:off x="3272263" y="4435604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12:42 pm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F006442-65B1-1744-8290-E97879C6C820}"/>
              </a:ext>
            </a:extLst>
          </p:cNvPr>
          <p:cNvSpPr/>
          <p:nvPr/>
        </p:nvSpPr>
        <p:spPr>
          <a:xfrm>
            <a:off x="5148683" y="4435604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7:51 pm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1EF6AC-6FE5-7B0A-33F7-A76A62E0B6B4}"/>
              </a:ext>
            </a:extLst>
          </p:cNvPr>
          <p:cNvSpPr/>
          <p:nvPr/>
        </p:nvSpPr>
        <p:spPr>
          <a:xfrm>
            <a:off x="7025102" y="4435604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8:17 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80F19B-D4A9-380B-69A5-9FC25E32131A}"/>
              </a:ext>
            </a:extLst>
          </p:cNvPr>
          <p:cNvSpPr/>
          <p:nvPr/>
        </p:nvSpPr>
        <p:spPr>
          <a:xfrm>
            <a:off x="484225" y="2823261"/>
            <a:ext cx="8480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a)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6C0CDA-68CD-F892-E5DC-68C5389A3A5A}"/>
              </a:ext>
            </a:extLst>
          </p:cNvPr>
          <p:cNvSpPr/>
          <p:nvPr/>
        </p:nvSpPr>
        <p:spPr>
          <a:xfrm>
            <a:off x="528470" y="4518123"/>
            <a:ext cx="8480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41181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20521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40851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0521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41042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20538 0.00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20521 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8" y="1754114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516777" y="1356866"/>
            <a:ext cx="6217920" cy="2517044"/>
            <a:chOff x="3588774" y="1281028"/>
            <a:chExt cx="5648126" cy="2517044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648126" cy="2517044"/>
            </a:xfrm>
            <a:prstGeom prst="wedgeRoundRectCallout">
              <a:avLst>
                <a:gd name="adj1" fmla="val -70222"/>
                <a:gd name="adj2" fmla="val 282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4026661" y="1570054"/>
              <a:ext cx="477847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12:15 pm is later than 3:00 pm because 12 is greater than 3.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56944" y="4282401"/>
            <a:ext cx="58551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1039</TotalTime>
  <Words>197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61</cp:revision>
  <dcterms:created xsi:type="dcterms:W3CDTF">2013-01-27T09:14:16Z</dcterms:created>
  <dcterms:modified xsi:type="dcterms:W3CDTF">2026-04-14T09:52:03Z</dcterms:modified>
  <cp:category/>
</cp:coreProperties>
</file>