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87" r:id="rId3"/>
    <p:sldId id="269" r:id="rId4"/>
    <p:sldId id="310" r:id="rId5"/>
    <p:sldId id="271" r:id="rId6"/>
    <p:sldId id="272" r:id="rId7"/>
    <p:sldId id="275" r:id="rId8"/>
    <p:sldId id="306" r:id="rId9"/>
    <p:sldId id="30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CCC1DA"/>
    <a:srgbClr val="558ED5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0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2811B9-11FB-EC0B-F82B-3095DEF4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890" y="2497932"/>
            <a:ext cx="3224980" cy="3513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C5A93A-5EF3-5854-1330-42EEDA8F0D00}"/>
              </a:ext>
            </a:extLst>
          </p:cNvPr>
          <p:cNvSpPr txBox="1"/>
          <p:nvPr/>
        </p:nvSpPr>
        <p:spPr>
          <a:xfrm>
            <a:off x="1280301" y="939713"/>
            <a:ext cx="7745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 </a:t>
            </a:r>
            <a:r>
              <a:rPr lang="en-US" sz="5400" dirty="0"/>
              <a:t>Make a whole with tenths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67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676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676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676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A2914FFC-0825-A69D-0816-2B348A26BC20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B70B98BF-BBD8-EAF9-27FD-0208641482DB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B5D917B-8560-0B0C-6660-BE6164F9EE38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E94C2260-B777-405C-9299-40D24D2ECE2F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992E07E-6538-1B98-F38C-E8660F8B5655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5C5CB08D-650A-BB7C-5C79-F7CBB3ECF1C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18B40896-2473-4805-B44C-D61D67BD8F47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AA832DE6-D435-C3E1-EC6A-DD35CD2962E1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1647306D-1838-C2A9-8ED4-026EEFB46602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78C696B7-B798-5C69-1A64-C173D2A31E8C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0970667-FAAC-3527-8CB5-C28C6C6C66AA}"/>
              </a:ext>
            </a:extLst>
          </p:cNvPr>
          <p:cNvGraphicFramePr>
            <a:graphicFrameLocks noGrp="1"/>
          </p:cNvGraphicFramePr>
          <p:nvPr/>
        </p:nvGraphicFramePr>
        <p:xfrm>
          <a:off x="2988888" y="324479"/>
          <a:ext cx="3600000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263003609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525378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1442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56943964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8111775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4784741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183866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84534282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7154004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841975912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27208"/>
                  </a:ext>
                </a:extLst>
              </a:tr>
            </a:tbl>
          </a:graphicData>
        </a:graphic>
      </p:graphicFrame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945E80-9100-EE64-FF1D-9825B80B6C4B}"/>
              </a:ext>
            </a:extLst>
          </p:cNvPr>
          <p:cNvGrpSpPr/>
          <p:nvPr/>
        </p:nvGrpSpPr>
        <p:grpSpPr>
          <a:xfrm>
            <a:off x="812201" y="1034631"/>
            <a:ext cx="8443531" cy="2848921"/>
            <a:chOff x="2746325" y="1350546"/>
            <a:chExt cx="8321931" cy="192195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88C61B1-C66A-E9A8-EBDB-42906B8A06A3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B59F9B-9E74-B18D-C936-079C41561380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in tenths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727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CDCEF9-C7D8-407E-6795-207905EB610E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ones are needed to make ten?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/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7B085D-D194-6A0A-4047-03A0DFD08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2157" y="5061743"/>
                <a:ext cx="2838741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34406B0-D8A1-A8B9-17E4-E139E47BD687}"/>
              </a:ext>
            </a:extLst>
          </p:cNvPr>
          <p:cNvSpPr/>
          <p:nvPr/>
        </p:nvSpPr>
        <p:spPr>
          <a:xfrm>
            <a:off x="4179303" y="5152738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5C55C-0FE2-E394-1960-4DDD8662BF19}"/>
              </a:ext>
            </a:extLst>
          </p:cNvPr>
          <p:cNvSpPr txBox="1"/>
          <p:nvPr/>
        </p:nvSpPr>
        <p:spPr>
          <a:xfrm>
            <a:off x="4061351" y="5061570"/>
            <a:ext cx="953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4AEF51-B158-DB6D-11B4-4E9AFC20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126" b="30147"/>
          <a:stretch>
            <a:fillRect/>
          </a:stretch>
        </p:blipFill>
        <p:spPr>
          <a:xfrm>
            <a:off x="791652" y="501445"/>
            <a:ext cx="7120775" cy="42582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AB9073-CF0C-6D30-716F-DEF65D83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60" y="3411794"/>
            <a:ext cx="1091073" cy="993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06BAA1-CD47-5E1C-B9B2-F20088E8B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805" y="3411794"/>
            <a:ext cx="1201374" cy="993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835295-B8C2-BEBA-0179-78C07024B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7EB510-2DCB-EB36-ED6A-7B1C54E24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CCBD4D-2603-2B63-1EEC-4BDCAB924C86}"/>
              </a:ext>
            </a:extLst>
          </p:cNvPr>
          <p:cNvGrpSpPr/>
          <p:nvPr/>
        </p:nvGrpSpPr>
        <p:grpSpPr>
          <a:xfrm>
            <a:off x="757084" y="615481"/>
            <a:ext cx="6958699" cy="4308987"/>
            <a:chOff x="757084" y="615481"/>
            <a:chExt cx="6958699" cy="43089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41B337-C9B5-383C-1B18-4225DDF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3899" b="29315"/>
            <a:stretch>
              <a:fillRect/>
            </a:stretch>
          </p:blipFill>
          <p:spPr>
            <a:xfrm>
              <a:off x="757084" y="615481"/>
              <a:ext cx="6958699" cy="430898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180C20-C4B6-472F-FB07-EDEADB4B6A1A}"/>
                </a:ext>
              </a:extLst>
            </p:cNvPr>
            <p:cNvSpPr/>
            <p:nvPr/>
          </p:nvSpPr>
          <p:spPr>
            <a:xfrm>
              <a:off x="1868129" y="2330246"/>
              <a:ext cx="5847654" cy="21336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7B1249-0C9B-97FA-2CD2-165EF8C8820A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tenths are needed to make one whole?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/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l="-1931" t="-12500" r="-1288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F5FE887-D97C-D28D-B146-23FB2D944B40}"/>
              </a:ext>
            </a:extLst>
          </p:cNvPr>
          <p:cNvSpPr/>
          <p:nvPr/>
        </p:nvSpPr>
        <p:spPr>
          <a:xfrm>
            <a:off x="4649203" y="5106803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B7964-2F0F-9F21-44B4-5DED91B86042}"/>
              </a:ext>
            </a:extLst>
          </p:cNvPr>
          <p:cNvSpPr txBox="1"/>
          <p:nvPr/>
        </p:nvSpPr>
        <p:spPr>
          <a:xfrm>
            <a:off x="4649203" y="5015635"/>
            <a:ext cx="7130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1F29B-E126-A060-6867-184CC1EF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9B598-DEC3-48E6-E327-064D1D5B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3" y="3415218"/>
            <a:ext cx="1024090" cy="9930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4EF44F-13FA-E90D-9D8A-18B65EF3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3" y="3434882"/>
            <a:ext cx="1044000" cy="958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361702-DE51-A9C1-82BA-97DE0D9F4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484A2E-2BF6-8AC8-9651-0BF78058C580}"/>
                  </a:ext>
                </a:extLst>
              </p:cNvPr>
              <p:cNvSpPr txBox="1"/>
              <p:nvPr/>
            </p:nvSpPr>
            <p:spPr>
              <a:xfrm>
                <a:off x="5909329" y="2714145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0.2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484A2E-2BF6-8AC8-9651-0BF78058C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329" y="2714145"/>
                <a:ext cx="2838741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F83E8A-61C4-EB27-5568-546E67DBC543}"/>
                  </a:ext>
                </a:extLst>
              </p:cNvPr>
              <p:cNvSpPr txBox="1"/>
              <p:nvPr/>
            </p:nvSpPr>
            <p:spPr>
              <a:xfrm>
                <a:off x="5909329" y="906523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2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10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F83E8A-61C4-EB27-5568-546E67DBC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329" y="906523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9EA056F-EA3E-720B-28B5-B91203C922DE}"/>
              </a:ext>
            </a:extLst>
          </p:cNvPr>
          <p:cNvSpPr txBox="1"/>
          <p:nvPr/>
        </p:nvSpPr>
        <p:spPr>
          <a:xfrm>
            <a:off x="667512" y="4999022"/>
            <a:ext cx="752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What’s the same about the calculations?</a:t>
            </a:r>
          </a:p>
          <a:p>
            <a:pPr algn="ctr"/>
            <a:r>
              <a:rPr lang="en-GB" sz="3200" dirty="0"/>
              <a:t>What is different?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0EF748E-8038-BB62-9837-CFC4135D5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818DA4-1A30-7F21-A5A3-E5924547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8FE68-BFF2-0071-4B10-D8D9631E6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126" y="311167"/>
            <a:ext cx="4348129" cy="1735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5C185-C338-332D-67A4-E5943F842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999" y="2413575"/>
            <a:ext cx="4348129" cy="17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FCBED3-B917-A60E-1D09-A0685898475A}"/>
              </a:ext>
            </a:extLst>
          </p:cNvPr>
          <p:cNvGraphicFramePr>
            <a:graphicFrameLocks noGrp="1"/>
          </p:cNvGraphicFramePr>
          <p:nvPr/>
        </p:nvGraphicFramePr>
        <p:xfrm>
          <a:off x="5410929" y="3905909"/>
          <a:ext cx="2637694" cy="105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2107A-5149-E3A1-FB86-C1D21EA8E673}"/>
              </a:ext>
            </a:extLst>
          </p:cNvPr>
          <p:cNvGraphicFramePr>
            <a:graphicFrameLocks noGrp="1"/>
          </p:cNvGraphicFramePr>
          <p:nvPr/>
        </p:nvGraphicFramePr>
        <p:xfrm>
          <a:off x="5410929" y="5029677"/>
          <a:ext cx="2637694" cy="105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80DF9DA-A28F-B439-4FED-36DF5F7D4C04}"/>
              </a:ext>
            </a:extLst>
          </p:cNvPr>
          <p:cNvSpPr txBox="1"/>
          <p:nvPr/>
        </p:nvSpPr>
        <p:spPr>
          <a:xfrm>
            <a:off x="665879" y="3836981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of the whole is shaded?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963BB-0B8A-A094-2658-FCAB1564C21E}"/>
              </a:ext>
            </a:extLst>
          </p:cNvPr>
          <p:cNvSpPr txBox="1"/>
          <p:nvPr/>
        </p:nvSpPr>
        <p:spPr>
          <a:xfrm>
            <a:off x="665879" y="4965961"/>
            <a:ext cx="7848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needs to be shaded </a:t>
            </a:r>
          </a:p>
          <a:p>
            <a:r>
              <a:rPr lang="en-GB" sz="2400" dirty="0">
                <a:latin typeface="Calibri" panose="020F0502020204030204" pitchFamily="34" charset="0"/>
              </a:rPr>
              <a:t>to fill the whole?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5BB753-F1D4-DBCA-9DB6-A1A0EFB8E0F2}"/>
                  </a:ext>
                </a:extLst>
              </p:cNvPr>
              <p:cNvSpPr txBox="1"/>
              <p:nvPr/>
            </p:nvSpPr>
            <p:spPr>
              <a:xfrm>
                <a:off x="5789229" y="4247197"/>
                <a:ext cx="668837" cy="736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GB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5BB753-F1D4-DBCA-9DB6-A1A0EFB8E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229" y="4247197"/>
                <a:ext cx="668837" cy="736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F9632D-D310-923C-35ED-438E89512C0F}"/>
              </a:ext>
            </a:extLst>
          </p:cNvPr>
          <p:cNvSpPr txBox="1"/>
          <p:nvPr/>
        </p:nvSpPr>
        <p:spPr>
          <a:xfrm>
            <a:off x="7064238" y="4357527"/>
            <a:ext cx="6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0.3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80E067-945C-FAFC-4795-8FA4C1D0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53370"/>
              </p:ext>
            </p:extLst>
          </p:nvPr>
        </p:nvGraphicFramePr>
        <p:xfrm>
          <a:off x="3465356" y="1458131"/>
          <a:ext cx="2173310" cy="217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310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</a:tblGrid>
              <a:tr h="2175943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15F067-356B-F743-FE7F-498275234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268850"/>
              </p:ext>
            </p:extLst>
          </p:nvPr>
        </p:nvGraphicFramePr>
        <p:xfrm>
          <a:off x="3457912" y="1456061"/>
          <a:ext cx="2173310" cy="216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31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3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0A6A566-F2D6-0B59-F8B0-87DB54A96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95540"/>
              </p:ext>
            </p:extLst>
          </p:nvPr>
        </p:nvGraphicFramePr>
        <p:xfrm>
          <a:off x="3460352" y="1456754"/>
          <a:ext cx="2173310" cy="2175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31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7331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75942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80496" marR="80496" marT="40248" marB="402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76555D8-F7E3-DBDE-33B1-5A2935E86C90}"/>
              </a:ext>
            </a:extLst>
          </p:cNvPr>
          <p:cNvSpPr txBox="1"/>
          <p:nvPr/>
        </p:nvSpPr>
        <p:spPr>
          <a:xfrm>
            <a:off x="737552" y="158672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The square represents 1 whole.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BD1CE-D8A5-B701-D404-8EFBBFB46CB1}"/>
              </a:ext>
            </a:extLst>
          </p:cNvPr>
          <p:cNvSpPr txBox="1"/>
          <p:nvPr/>
        </p:nvSpPr>
        <p:spPr>
          <a:xfrm>
            <a:off x="665879" y="738926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Each column represents 1 </a:t>
            </a:r>
            <a:r>
              <a:rPr lang="en-GB" sz="2400" u="sng" dirty="0">
                <a:latin typeface="Calibri" panose="020F0502020204030204" pitchFamily="34" charset="0"/>
              </a:rPr>
              <a:t>		 .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1A2EF1-75E1-C6AA-CAB6-4D5A5A8DB559}"/>
              </a:ext>
            </a:extLst>
          </p:cNvPr>
          <p:cNvSpPr txBox="1"/>
          <p:nvPr/>
        </p:nvSpPr>
        <p:spPr>
          <a:xfrm>
            <a:off x="5761563" y="692545"/>
            <a:ext cx="89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</a:rPr>
              <a:t>tenth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198A81-8AE0-4901-0BA3-2375FB8F32DB}"/>
                  </a:ext>
                </a:extLst>
              </p:cNvPr>
              <p:cNvSpPr txBox="1"/>
              <p:nvPr/>
            </p:nvSpPr>
            <p:spPr>
              <a:xfrm>
                <a:off x="5750484" y="5350262"/>
                <a:ext cx="668837" cy="766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198A81-8AE0-4901-0BA3-2375FB8F3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484" y="5350262"/>
                <a:ext cx="668837" cy="7660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E8451CC-0F37-DB7D-4229-C6B28EFD9618}"/>
              </a:ext>
            </a:extLst>
          </p:cNvPr>
          <p:cNvSpPr txBox="1"/>
          <p:nvPr/>
        </p:nvSpPr>
        <p:spPr>
          <a:xfrm>
            <a:off x="7064238" y="5473651"/>
            <a:ext cx="6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AB961D-F095-580A-FE6A-392BAABBA98A}"/>
              </a:ext>
            </a:extLst>
          </p:cNvPr>
          <p:cNvSpPr/>
          <p:nvPr/>
        </p:nvSpPr>
        <p:spPr>
          <a:xfrm>
            <a:off x="4121210" y="1465346"/>
            <a:ext cx="202641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9E776-EF59-A027-7404-CD3CEB514A41}"/>
              </a:ext>
            </a:extLst>
          </p:cNvPr>
          <p:cNvSpPr/>
          <p:nvPr/>
        </p:nvSpPr>
        <p:spPr>
          <a:xfrm>
            <a:off x="4323851" y="1465346"/>
            <a:ext cx="228600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1B418-F225-F5BB-EB7E-D5FBED93FD5D}"/>
              </a:ext>
            </a:extLst>
          </p:cNvPr>
          <p:cNvSpPr/>
          <p:nvPr/>
        </p:nvSpPr>
        <p:spPr>
          <a:xfrm>
            <a:off x="4552451" y="1465346"/>
            <a:ext cx="218259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9A119C-3EBE-1CA5-C07E-74BEBEE726C7}"/>
              </a:ext>
            </a:extLst>
          </p:cNvPr>
          <p:cNvSpPr/>
          <p:nvPr/>
        </p:nvSpPr>
        <p:spPr>
          <a:xfrm>
            <a:off x="4770710" y="1465346"/>
            <a:ext cx="210769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47CB040-0C0A-3180-1E8F-F788A2E71419}"/>
              </a:ext>
            </a:extLst>
          </p:cNvPr>
          <p:cNvSpPr/>
          <p:nvPr/>
        </p:nvSpPr>
        <p:spPr>
          <a:xfrm>
            <a:off x="4981479" y="1465346"/>
            <a:ext cx="218259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321DCE-AB16-1025-92DB-0F05FCAB5DA4}"/>
              </a:ext>
            </a:extLst>
          </p:cNvPr>
          <p:cNvSpPr/>
          <p:nvPr/>
        </p:nvSpPr>
        <p:spPr>
          <a:xfrm>
            <a:off x="5200723" y="1465346"/>
            <a:ext cx="209784" cy="2162383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331EA7-59B2-8C5B-68D3-E0F721C0615E}"/>
              </a:ext>
            </a:extLst>
          </p:cNvPr>
          <p:cNvSpPr/>
          <p:nvPr/>
        </p:nvSpPr>
        <p:spPr>
          <a:xfrm>
            <a:off x="5410507" y="1464368"/>
            <a:ext cx="217907" cy="2163361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B1EBC9-EBFA-0B71-AFA8-D5000E91D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183DAEE-2B13-4D84-38A4-B60C66B35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A136A-A290-B632-6CBE-2979DF9D310E}"/>
              </a:ext>
            </a:extLst>
          </p:cNvPr>
          <p:cNvSpPr txBox="1"/>
          <p:nvPr/>
        </p:nvSpPr>
        <p:spPr>
          <a:xfrm>
            <a:off x="665879" y="495771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Each column represents 1 </a:t>
            </a:r>
            <a:r>
              <a:rPr lang="en-GB" sz="2400" u="sng" dirty="0">
                <a:latin typeface="Calibri" panose="020F0502020204030204" pitchFamily="34" charset="0"/>
              </a:rPr>
              <a:t>		.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B6CB9-7431-9B10-34A0-D4E9D76101CC}"/>
              </a:ext>
            </a:extLst>
          </p:cNvPr>
          <p:cNvSpPr txBox="1"/>
          <p:nvPr/>
        </p:nvSpPr>
        <p:spPr>
          <a:xfrm>
            <a:off x="5650509" y="472935"/>
            <a:ext cx="122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</a:rPr>
              <a:t>tenth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8F201E-5B7C-CC98-4101-F8B4C744C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766938"/>
              </p:ext>
            </p:extLst>
          </p:nvPr>
        </p:nvGraphicFramePr>
        <p:xfrm>
          <a:off x="5410929" y="4206179"/>
          <a:ext cx="2637694" cy="105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GB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7E3FA6-3725-3E39-4A53-35307E596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998054"/>
              </p:ext>
            </p:extLst>
          </p:nvPr>
        </p:nvGraphicFramePr>
        <p:xfrm>
          <a:off x="5410929" y="5329947"/>
          <a:ext cx="2637694" cy="105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GB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7EBB53-A66E-65E9-8CB0-AC6789B8496A}"/>
              </a:ext>
            </a:extLst>
          </p:cNvPr>
          <p:cNvSpPr txBox="1"/>
          <p:nvPr/>
        </p:nvSpPr>
        <p:spPr>
          <a:xfrm>
            <a:off x="665879" y="4137251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of the whole is shaded?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45286-84BC-5752-B972-151DF3A44D72}"/>
              </a:ext>
            </a:extLst>
          </p:cNvPr>
          <p:cNvSpPr txBox="1"/>
          <p:nvPr/>
        </p:nvSpPr>
        <p:spPr>
          <a:xfrm>
            <a:off x="665879" y="5266231"/>
            <a:ext cx="435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needs to be shaded </a:t>
            </a:r>
          </a:p>
          <a:p>
            <a:r>
              <a:rPr lang="en-GB" sz="2400" dirty="0">
                <a:latin typeface="Calibri" panose="020F0502020204030204" pitchFamily="34" charset="0"/>
              </a:rPr>
              <a:t>to fill the whole?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408C5A-61D9-CEAF-7339-1E82F0FA1C81}"/>
                  </a:ext>
                </a:extLst>
              </p:cNvPr>
              <p:cNvSpPr txBox="1"/>
              <p:nvPr/>
            </p:nvSpPr>
            <p:spPr>
              <a:xfrm>
                <a:off x="5750484" y="4547467"/>
                <a:ext cx="668837" cy="736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GB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408C5A-61D9-CEAF-7339-1E82F0FA1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484" y="4547467"/>
                <a:ext cx="668837" cy="736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A271735-62AE-24B1-6F4B-826DDBFD83EB}"/>
              </a:ext>
            </a:extLst>
          </p:cNvPr>
          <p:cNvSpPr txBox="1"/>
          <p:nvPr/>
        </p:nvSpPr>
        <p:spPr>
          <a:xfrm>
            <a:off x="6894039" y="4668354"/>
            <a:ext cx="9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0.2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1A6A02-AF2B-4E95-7CAA-96BBB6729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235916"/>
              </p:ext>
            </p:extLst>
          </p:nvPr>
        </p:nvGraphicFramePr>
        <p:xfrm>
          <a:off x="3487420" y="1574434"/>
          <a:ext cx="2170800" cy="217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80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70800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67ECE1-DCF3-AD2E-24C4-B3B6831EFB00}"/>
              </a:ext>
            </a:extLst>
          </p:cNvPr>
          <p:cNvSpPr txBox="1"/>
          <p:nvPr/>
        </p:nvSpPr>
        <p:spPr>
          <a:xfrm>
            <a:off x="665879" y="100163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The square represents 1 whole.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07D0F5-445E-DBC1-01AC-46C563A19C6A}"/>
                  </a:ext>
                </a:extLst>
              </p:cNvPr>
              <p:cNvSpPr txBox="1"/>
              <p:nvPr/>
            </p:nvSpPr>
            <p:spPr>
              <a:xfrm>
                <a:off x="5750484" y="5650532"/>
                <a:ext cx="668837" cy="769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07D0F5-445E-DBC1-01AC-46C563A1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484" y="5650532"/>
                <a:ext cx="668837" cy="769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217A172-E44B-F8A9-A97E-8422F99F1738}"/>
              </a:ext>
            </a:extLst>
          </p:cNvPr>
          <p:cNvSpPr txBox="1"/>
          <p:nvPr/>
        </p:nvSpPr>
        <p:spPr>
          <a:xfrm>
            <a:off x="6959414" y="5784478"/>
            <a:ext cx="85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0.8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631B713-E3D1-5350-92AE-DA892D7EF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023080"/>
              </p:ext>
            </p:extLst>
          </p:nvPr>
        </p:nvGraphicFramePr>
        <p:xfrm>
          <a:off x="3487420" y="1575253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11DE180-F927-BD65-6A6D-CCACD4800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820420"/>
              </p:ext>
            </p:extLst>
          </p:nvPr>
        </p:nvGraphicFramePr>
        <p:xfrm>
          <a:off x="3487420" y="1575253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18532C2-5DD8-1CE5-4038-11E501E76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795676"/>
              </p:ext>
            </p:extLst>
          </p:nvPr>
        </p:nvGraphicFramePr>
        <p:xfrm>
          <a:off x="3487420" y="1575253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E19F9C1-B24A-4082-D2C7-1B36597C3B34}"/>
              </a:ext>
            </a:extLst>
          </p:cNvPr>
          <p:cNvSpPr txBox="1"/>
          <p:nvPr/>
        </p:nvSpPr>
        <p:spPr>
          <a:xfrm>
            <a:off x="665879" y="876312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Each row represents 1 </a:t>
            </a:r>
            <a:r>
              <a:rPr lang="en-GB" sz="2400" u="sng" dirty="0">
                <a:latin typeface="Calibri" panose="020F0502020204030204" pitchFamily="34" charset="0"/>
              </a:rPr>
              <a:t>		.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987835-24A4-FC9B-B1A3-F00A7324E99C}"/>
              </a:ext>
            </a:extLst>
          </p:cNvPr>
          <p:cNvSpPr txBox="1"/>
          <p:nvPr/>
        </p:nvSpPr>
        <p:spPr>
          <a:xfrm>
            <a:off x="5410929" y="864406"/>
            <a:ext cx="122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</a:rPr>
              <a:t>tenth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8DE7DB-BE58-A5F0-D30C-2BB34F12C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2" name="Picture 2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B6338C5-5953-2251-492E-A84E27224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A316B6B-1680-CE2C-B5F2-61F4F7C23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6654"/>
              </p:ext>
            </p:extLst>
          </p:nvPr>
        </p:nvGraphicFramePr>
        <p:xfrm>
          <a:off x="3487420" y="1575253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6FF6C3F-FF20-D1CF-04D1-C4EADD5C7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775103"/>
              </p:ext>
            </p:extLst>
          </p:nvPr>
        </p:nvGraphicFramePr>
        <p:xfrm>
          <a:off x="3487420" y="1575253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4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2" grpId="0"/>
      <p:bldP spid="1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016CA-7E21-BE7F-AE39-D79E97EE1C09}"/>
              </a:ext>
            </a:extLst>
          </p:cNvPr>
          <p:cNvSpPr txBox="1"/>
          <p:nvPr/>
        </p:nvSpPr>
        <p:spPr>
          <a:xfrm>
            <a:off x="2079522" y="942646"/>
            <a:ext cx="5216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Complete the part-whole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1B3D9-EC9B-A4A3-94E6-7C713D779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45" y="1501586"/>
            <a:ext cx="4299156" cy="2866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EEBAB-8576-4901-CDEE-9BC0570BD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717" y="1501586"/>
            <a:ext cx="2831690" cy="2831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755147-AE69-D2A4-9CE8-DC1EBB9E80D2}"/>
              </a:ext>
            </a:extLst>
          </p:cNvPr>
          <p:cNvSpPr txBox="1"/>
          <p:nvPr/>
        </p:nvSpPr>
        <p:spPr>
          <a:xfrm>
            <a:off x="373152" y="1808952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4FD2A-72A6-64A9-1E57-8D7D8E0C8DB4}"/>
              </a:ext>
            </a:extLst>
          </p:cNvPr>
          <p:cNvSpPr txBox="1"/>
          <p:nvPr/>
        </p:nvSpPr>
        <p:spPr>
          <a:xfrm>
            <a:off x="4457700" y="1795248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66226-8AE4-47F3-3A33-CA9EA6179AB9}"/>
              </a:ext>
            </a:extLst>
          </p:cNvPr>
          <p:cNvSpPr txBox="1"/>
          <p:nvPr/>
        </p:nvSpPr>
        <p:spPr>
          <a:xfrm>
            <a:off x="326919" y="4198709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C1ED6-D0FD-0D46-6DDA-9ED9A0A1766A}"/>
              </a:ext>
            </a:extLst>
          </p:cNvPr>
          <p:cNvSpPr txBox="1"/>
          <p:nvPr/>
        </p:nvSpPr>
        <p:spPr>
          <a:xfrm>
            <a:off x="4495799" y="4247429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A52DDE1-7DED-3DEC-467D-AA4C4A2B0C33}"/>
              </a:ext>
            </a:extLst>
          </p:cNvPr>
          <p:cNvGrpSpPr/>
          <p:nvPr/>
        </p:nvGrpSpPr>
        <p:grpSpPr>
          <a:xfrm>
            <a:off x="0" y="4116527"/>
            <a:ext cx="4572000" cy="3048000"/>
            <a:chOff x="1341460" y="4902639"/>
            <a:chExt cx="4572000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DEB690-CC02-1214-46DE-78F60ECA8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1460" y="4902639"/>
              <a:ext cx="4572000" cy="30480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EFC2B64-006B-C931-E81C-23C2B62CE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257202">
              <a:off x="3868085" y="6352877"/>
              <a:ext cx="1162212" cy="118426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08EFB7-3D00-2BA0-16F7-01D5F4C08221}"/>
              </a:ext>
            </a:extLst>
          </p:cNvPr>
          <p:cNvSpPr txBox="1"/>
          <p:nvPr/>
        </p:nvSpPr>
        <p:spPr>
          <a:xfrm>
            <a:off x="5479717" y="3293741"/>
            <a:ext cx="122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0.5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03012367-7F08-6A38-65A1-955980C3D675}"/>
                  </a:ext>
                </a:extLst>
              </p:cNvPr>
              <p:cNvSpPr txBox="1"/>
              <p:nvPr/>
            </p:nvSpPr>
            <p:spPr>
              <a:xfrm>
                <a:off x="2320516" y="3145188"/>
                <a:ext cx="117142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GB" sz="4000" b="1" dirty="0"/>
              </a:p>
            </p:txBody>
          </p:sp>
        </mc:Choice>
        <mc:Fallback xmlns=""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03012367-7F08-6A38-65A1-955980C3D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0516" y="3145188"/>
                <a:ext cx="1171428" cy="8036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2" name="TextBox 721">
            <a:extLst>
              <a:ext uri="{FF2B5EF4-FFF2-40B4-BE49-F238E27FC236}">
                <a16:creationId xmlns:a16="http://schemas.microsoft.com/office/drawing/2014/main" id="{09720161-3558-2196-190E-42164BE5DC32}"/>
              </a:ext>
            </a:extLst>
          </p:cNvPr>
          <p:cNvSpPr txBox="1"/>
          <p:nvPr/>
        </p:nvSpPr>
        <p:spPr>
          <a:xfrm>
            <a:off x="2478022" y="5775260"/>
            <a:ext cx="122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0.6</a:t>
            </a:r>
          </a:p>
        </p:txBody>
      </p:sp>
      <p:grpSp>
        <p:nvGrpSpPr>
          <p:cNvPr id="730" name="Group 729">
            <a:extLst>
              <a:ext uri="{FF2B5EF4-FFF2-40B4-BE49-F238E27FC236}">
                <a16:creationId xmlns:a16="http://schemas.microsoft.com/office/drawing/2014/main" id="{FCDB26AA-2AE0-0D85-08E9-54698F7D7508}"/>
              </a:ext>
            </a:extLst>
          </p:cNvPr>
          <p:cNvGrpSpPr/>
          <p:nvPr/>
        </p:nvGrpSpPr>
        <p:grpSpPr>
          <a:xfrm>
            <a:off x="3946926" y="3205749"/>
            <a:ext cx="5822145" cy="3881429"/>
            <a:chOff x="4006249" y="3762361"/>
            <a:chExt cx="5822145" cy="3881429"/>
          </a:xfrm>
        </p:grpSpPr>
        <p:pic>
          <p:nvPicPr>
            <p:cNvPr id="727" name="Picture 726">
              <a:extLst>
                <a:ext uri="{FF2B5EF4-FFF2-40B4-BE49-F238E27FC236}">
                  <a16:creationId xmlns:a16="http://schemas.microsoft.com/office/drawing/2014/main" id="{3A56A8FB-0572-150F-CC18-A8218EA9E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06249" y="3762361"/>
              <a:ext cx="5822145" cy="3881429"/>
            </a:xfrm>
            <a:prstGeom prst="rect">
              <a:avLst/>
            </a:prstGeom>
          </p:spPr>
        </p:pic>
        <p:pic>
          <p:nvPicPr>
            <p:cNvPr id="729" name="Picture 728">
              <a:extLst>
                <a:ext uri="{FF2B5EF4-FFF2-40B4-BE49-F238E27FC236}">
                  <a16:creationId xmlns:a16="http://schemas.microsoft.com/office/drawing/2014/main" id="{A852EA7A-69E2-803F-2140-F19EC8D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78832" y="6432971"/>
              <a:ext cx="312538" cy="444134"/>
            </a:xfrm>
            <a:prstGeom prst="rect">
              <a:avLst/>
            </a:prstGeom>
          </p:spPr>
        </p:pic>
      </p:grpSp>
      <p:sp>
        <p:nvSpPr>
          <p:cNvPr id="731" name="TextBox 730">
            <a:extLst>
              <a:ext uri="{FF2B5EF4-FFF2-40B4-BE49-F238E27FC236}">
                <a16:creationId xmlns:a16="http://schemas.microsoft.com/office/drawing/2014/main" id="{EDB21BEF-17D6-6D4B-72FA-BA79F393BBA2}"/>
              </a:ext>
            </a:extLst>
          </p:cNvPr>
          <p:cNvSpPr txBox="1"/>
          <p:nvPr/>
        </p:nvSpPr>
        <p:spPr>
          <a:xfrm>
            <a:off x="6281314" y="5714273"/>
            <a:ext cx="122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pic>
        <p:nvPicPr>
          <p:cNvPr id="732" name="Picture 731">
            <a:extLst>
              <a:ext uri="{FF2B5EF4-FFF2-40B4-BE49-F238E27FC236}">
                <a16:creationId xmlns:a16="http://schemas.microsoft.com/office/drawing/2014/main" id="{B0125825-3B8D-E9FB-BE17-7E345DC3ED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3676" y="5915354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13" grpId="0"/>
      <p:bldP spid="722" grpId="0"/>
      <p:bldP spid="7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163120" y="3599131"/>
            <a:ext cx="46457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161B-E2A3-17D7-977B-90CBC28D1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519487"/>
            <a:ext cx="2553400" cy="26788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584450" y="1356866"/>
            <a:ext cx="6353071" cy="2020610"/>
            <a:chOff x="3588774" y="1350547"/>
            <a:chExt cx="6353071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532"/>
                <a:gd name="adj2" fmla="val 334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714702" y="1685837"/>
              <a:ext cx="5656873" cy="747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0C820C-E054-4BCF-1013-6731BC926CDB}"/>
              </a:ext>
            </a:extLst>
          </p:cNvPr>
          <p:cNvSpPr txBox="1"/>
          <p:nvPr/>
        </p:nvSpPr>
        <p:spPr>
          <a:xfrm>
            <a:off x="2770934" y="1813173"/>
            <a:ext cx="5745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0.9 + 0.1 = 0.10 </a:t>
            </a:r>
          </a:p>
        </p:txBody>
      </p:sp>
    </p:spTree>
    <p:extLst>
      <p:ext uri="{BB962C8B-B14F-4D97-AF65-F5344CB8AC3E}">
        <p14:creationId xmlns:p14="http://schemas.microsoft.com/office/powerpoint/2010/main" val="8679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1481</TotalTime>
  <Words>211</Words>
  <Application>Microsoft Office PowerPoint</Application>
  <PresentationFormat>On-screen Show (4:3)</PresentationFormat>
  <Paragraphs>73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81</cp:revision>
  <dcterms:created xsi:type="dcterms:W3CDTF">2013-01-27T09:14:16Z</dcterms:created>
  <dcterms:modified xsi:type="dcterms:W3CDTF">2026-04-01T19:48:01Z</dcterms:modified>
  <cp:category/>
</cp:coreProperties>
</file>