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305" r:id="rId3"/>
    <p:sldId id="306" r:id="rId4"/>
    <p:sldId id="271" r:id="rId5"/>
    <p:sldId id="266" r:id="rId6"/>
    <p:sldId id="307" r:id="rId7"/>
    <p:sldId id="274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526" y="2664764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3C75D-7C83-3D60-1AA0-23C98DEBB39A}"/>
              </a:ext>
            </a:extLst>
          </p:cNvPr>
          <p:cNvSpPr/>
          <p:nvPr/>
        </p:nvSpPr>
        <p:spPr>
          <a:xfrm>
            <a:off x="3547650" y="10871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F14404-3740-6DF2-4FBC-AF40A921BA5C}"/>
              </a:ext>
            </a:extLst>
          </p:cNvPr>
          <p:cNvSpPr/>
          <p:nvPr/>
        </p:nvSpPr>
        <p:spPr>
          <a:xfrm>
            <a:off x="3440857" y="1104127"/>
            <a:ext cx="315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X10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FD2AB0-193F-FCED-AC4B-A781CBC5E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21228"/>
              </p:ext>
            </p:extLst>
          </p:nvPr>
        </p:nvGraphicFramePr>
        <p:xfrm>
          <a:off x="1219679" y="269526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F1C88B1-D298-785A-731B-A0310D8D657E}"/>
              </a:ext>
            </a:extLst>
          </p:cNvPr>
          <p:cNvSpPr txBox="1"/>
          <p:nvPr/>
        </p:nvSpPr>
        <p:spPr>
          <a:xfrm>
            <a:off x="1211032" y="276300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D8680-04A4-B6CD-CB57-2F713768C57B}"/>
              </a:ext>
            </a:extLst>
          </p:cNvPr>
          <p:cNvSpPr txBox="1"/>
          <p:nvPr/>
        </p:nvSpPr>
        <p:spPr>
          <a:xfrm>
            <a:off x="3897577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60FB4-F34D-76AD-E507-6B5CC9165CB5}"/>
              </a:ext>
            </a:extLst>
          </p:cNvPr>
          <p:cNvSpPr txBox="1"/>
          <p:nvPr/>
        </p:nvSpPr>
        <p:spPr>
          <a:xfrm>
            <a:off x="3213647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D6C92-6A72-79DD-6474-FE8F01F95B92}"/>
              </a:ext>
            </a:extLst>
          </p:cNvPr>
          <p:cNvSpPr txBox="1"/>
          <p:nvPr/>
        </p:nvSpPr>
        <p:spPr>
          <a:xfrm>
            <a:off x="2539554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FA9FB-3440-CB61-6779-C3923E6102EA}"/>
              </a:ext>
            </a:extLst>
          </p:cNvPr>
          <p:cNvSpPr txBox="1"/>
          <p:nvPr/>
        </p:nvSpPr>
        <p:spPr>
          <a:xfrm>
            <a:off x="4552002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0A25F8-E780-35CD-4701-521120D914DF}"/>
              </a:ext>
            </a:extLst>
          </p:cNvPr>
          <p:cNvSpPr txBox="1"/>
          <p:nvPr/>
        </p:nvSpPr>
        <p:spPr>
          <a:xfrm>
            <a:off x="5216266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73752-DE45-E128-B7CF-777791FB5250}"/>
              </a:ext>
            </a:extLst>
          </p:cNvPr>
          <p:cNvSpPr txBox="1"/>
          <p:nvPr/>
        </p:nvSpPr>
        <p:spPr>
          <a:xfrm>
            <a:off x="5900191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F1C71-D97A-4846-C7AE-F3CC6C95489C}"/>
              </a:ext>
            </a:extLst>
          </p:cNvPr>
          <p:cNvSpPr txBox="1"/>
          <p:nvPr/>
        </p:nvSpPr>
        <p:spPr>
          <a:xfrm>
            <a:off x="6554621" y="277465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396718-7607-3C25-CBDB-EAC90BE10F49}"/>
              </a:ext>
            </a:extLst>
          </p:cNvPr>
          <p:cNvSpPr txBox="1"/>
          <p:nvPr/>
        </p:nvSpPr>
        <p:spPr>
          <a:xfrm>
            <a:off x="7189387" y="277465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D2BDC8A-9B03-7BB1-26E5-68495FEB3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73064"/>
              </p:ext>
            </p:extLst>
          </p:nvPr>
        </p:nvGraphicFramePr>
        <p:xfrm>
          <a:off x="7918459" y="269526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4F8FC4C-218A-14E7-EF99-D69F78CBBD95}"/>
              </a:ext>
            </a:extLst>
          </p:cNvPr>
          <p:cNvSpPr txBox="1"/>
          <p:nvPr/>
        </p:nvSpPr>
        <p:spPr>
          <a:xfrm>
            <a:off x="7862977" y="277465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FB70779-C86D-23E7-37EE-D40C439FFB66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C5D05-0CB4-C5E0-58D3-AD8A4E12D43A}"/>
              </a:ext>
            </a:extLst>
          </p:cNvPr>
          <p:cNvSpPr txBox="1"/>
          <p:nvPr/>
        </p:nvSpPr>
        <p:spPr>
          <a:xfrm>
            <a:off x="1905291" y="2733074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BABB6F-F5FA-3861-8A7E-EE828C0C7A53}"/>
              </a:ext>
            </a:extLst>
          </p:cNvPr>
          <p:cNvSpPr txBox="1"/>
          <p:nvPr/>
        </p:nvSpPr>
        <p:spPr>
          <a:xfrm>
            <a:off x="1910268" y="2778396"/>
            <a:ext cx="6244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2EF29-F50C-E3D9-F500-0CD9A33B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F2E5C4-75FC-0412-A122-EABA5C0C4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02493"/>
              </p:ext>
            </p:extLst>
          </p:nvPr>
        </p:nvGraphicFramePr>
        <p:xfrm>
          <a:off x="965767" y="2541724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9F4E3A7-12A0-A8DA-1646-5E744C948BFA}"/>
              </a:ext>
            </a:extLst>
          </p:cNvPr>
          <p:cNvSpPr txBox="1"/>
          <p:nvPr/>
        </p:nvSpPr>
        <p:spPr>
          <a:xfrm>
            <a:off x="957120" y="260946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685E3-4B87-0C59-B939-6C8533F1D95C}"/>
              </a:ext>
            </a:extLst>
          </p:cNvPr>
          <p:cNvSpPr txBox="1"/>
          <p:nvPr/>
        </p:nvSpPr>
        <p:spPr>
          <a:xfrm>
            <a:off x="3643665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7221E-F543-1620-F867-1B303EF1AC27}"/>
              </a:ext>
            </a:extLst>
          </p:cNvPr>
          <p:cNvSpPr txBox="1"/>
          <p:nvPr/>
        </p:nvSpPr>
        <p:spPr>
          <a:xfrm>
            <a:off x="2959735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E48D5-1BB9-A05F-F949-57A9A004FAFC}"/>
              </a:ext>
            </a:extLst>
          </p:cNvPr>
          <p:cNvSpPr txBox="1"/>
          <p:nvPr/>
        </p:nvSpPr>
        <p:spPr>
          <a:xfrm>
            <a:off x="2285642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AE9E1-EA0B-A7AE-3F36-EC8C38A35E95}"/>
              </a:ext>
            </a:extLst>
          </p:cNvPr>
          <p:cNvSpPr txBox="1"/>
          <p:nvPr/>
        </p:nvSpPr>
        <p:spPr>
          <a:xfrm>
            <a:off x="4298090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3CA77-61D4-1EB9-3F95-DDCA85F2BFFE}"/>
              </a:ext>
            </a:extLst>
          </p:cNvPr>
          <p:cNvSpPr txBox="1"/>
          <p:nvPr/>
        </p:nvSpPr>
        <p:spPr>
          <a:xfrm>
            <a:off x="4962354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2DE66A-2C97-3F01-0F8A-8E6D1927F940}"/>
              </a:ext>
            </a:extLst>
          </p:cNvPr>
          <p:cNvSpPr txBox="1"/>
          <p:nvPr/>
        </p:nvSpPr>
        <p:spPr>
          <a:xfrm>
            <a:off x="5646279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CA737-7FCA-86B9-8362-F589C014D42C}"/>
              </a:ext>
            </a:extLst>
          </p:cNvPr>
          <p:cNvSpPr txBox="1"/>
          <p:nvPr/>
        </p:nvSpPr>
        <p:spPr>
          <a:xfrm>
            <a:off x="6935475" y="2621116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7874C2B-2752-A19F-6E82-2C247BE7E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1044"/>
              </p:ext>
            </p:extLst>
          </p:nvPr>
        </p:nvGraphicFramePr>
        <p:xfrm>
          <a:off x="7664547" y="2541724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869A360-A200-33FA-E827-5D829AA7AC33}"/>
              </a:ext>
            </a:extLst>
          </p:cNvPr>
          <p:cNvSpPr txBox="1"/>
          <p:nvPr/>
        </p:nvSpPr>
        <p:spPr>
          <a:xfrm>
            <a:off x="7609065" y="2621116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AC9021-C6E2-61C8-7017-1FA1C006EB40}"/>
              </a:ext>
            </a:extLst>
          </p:cNvPr>
          <p:cNvSpPr txBox="1"/>
          <p:nvPr/>
        </p:nvSpPr>
        <p:spPr>
          <a:xfrm>
            <a:off x="1633161" y="263094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DCD1CC-9D2B-A00C-F36F-E8298AE7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DC7D5C6-65AA-81D2-734C-85C8D412F24B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560448C-9715-BCEB-A6D5-4A80AFC4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637511-F2E2-7484-FC8B-E1D2B06E9D5C}"/>
              </a:ext>
            </a:extLst>
          </p:cNvPr>
          <p:cNvSpPr txBox="1"/>
          <p:nvPr/>
        </p:nvSpPr>
        <p:spPr>
          <a:xfrm>
            <a:off x="6361621" y="2586491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B5F43-CE04-1064-4D35-807D59BE69C6}"/>
              </a:ext>
            </a:extLst>
          </p:cNvPr>
          <p:cNvSpPr txBox="1"/>
          <p:nvPr/>
        </p:nvSpPr>
        <p:spPr>
          <a:xfrm>
            <a:off x="6343872" y="2664362"/>
            <a:ext cx="640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853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5928E5-421F-ABD9-61E6-737E6775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05440"/>
              </p:ext>
            </p:extLst>
          </p:nvPr>
        </p:nvGraphicFramePr>
        <p:xfrm>
          <a:off x="965767" y="2541724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250505-FCF8-297B-D660-62413B3EEFF2}"/>
              </a:ext>
            </a:extLst>
          </p:cNvPr>
          <p:cNvSpPr txBox="1"/>
          <p:nvPr/>
        </p:nvSpPr>
        <p:spPr>
          <a:xfrm>
            <a:off x="957120" y="260946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1A078-5DB8-1ECD-0A02-08A366070DCC}"/>
              </a:ext>
            </a:extLst>
          </p:cNvPr>
          <p:cNvSpPr txBox="1"/>
          <p:nvPr/>
        </p:nvSpPr>
        <p:spPr>
          <a:xfrm>
            <a:off x="2959735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BAD01-AAAF-85A8-D5B8-E8A96CB79E0B}"/>
              </a:ext>
            </a:extLst>
          </p:cNvPr>
          <p:cNvSpPr txBox="1"/>
          <p:nvPr/>
        </p:nvSpPr>
        <p:spPr>
          <a:xfrm>
            <a:off x="2285642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9A03C1-0453-9874-4D89-19EDEF71B5E3}"/>
              </a:ext>
            </a:extLst>
          </p:cNvPr>
          <p:cNvSpPr txBox="1"/>
          <p:nvPr/>
        </p:nvSpPr>
        <p:spPr>
          <a:xfrm>
            <a:off x="4962354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A94370-4BDA-7DF7-1BFA-DBF6A8CDBE7E}"/>
              </a:ext>
            </a:extLst>
          </p:cNvPr>
          <p:cNvSpPr txBox="1"/>
          <p:nvPr/>
        </p:nvSpPr>
        <p:spPr>
          <a:xfrm>
            <a:off x="5646279" y="2621116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DE6E14-40C7-F3C6-7CF1-388CC03BDA9E}"/>
              </a:ext>
            </a:extLst>
          </p:cNvPr>
          <p:cNvSpPr txBox="1"/>
          <p:nvPr/>
        </p:nvSpPr>
        <p:spPr>
          <a:xfrm>
            <a:off x="6935475" y="2621116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D627901-B134-C0F5-44D8-ED6A92EE6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842129"/>
              </p:ext>
            </p:extLst>
          </p:nvPr>
        </p:nvGraphicFramePr>
        <p:xfrm>
          <a:off x="7664547" y="2541724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2E7D1B8-9E22-54AD-0407-73D59BB2F60E}"/>
              </a:ext>
            </a:extLst>
          </p:cNvPr>
          <p:cNvSpPr txBox="1"/>
          <p:nvPr/>
        </p:nvSpPr>
        <p:spPr>
          <a:xfrm>
            <a:off x="7609065" y="2621116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86C93B-BD19-38DE-2C74-05C8B5DE3CC6}"/>
              </a:ext>
            </a:extLst>
          </p:cNvPr>
          <p:cNvSpPr txBox="1"/>
          <p:nvPr/>
        </p:nvSpPr>
        <p:spPr>
          <a:xfrm>
            <a:off x="1633161" y="2630948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10804-BC2E-8748-A265-23C5BBD6E45F}"/>
              </a:ext>
            </a:extLst>
          </p:cNvPr>
          <p:cNvSpPr txBox="1"/>
          <p:nvPr/>
        </p:nvSpPr>
        <p:spPr>
          <a:xfrm>
            <a:off x="4317698" y="2602815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1B563-C28D-CD6E-EC9D-F1B445B8824D}"/>
              </a:ext>
            </a:extLst>
          </p:cNvPr>
          <p:cNvSpPr txBox="1"/>
          <p:nvPr/>
        </p:nvSpPr>
        <p:spPr>
          <a:xfrm>
            <a:off x="4350732" y="2664369"/>
            <a:ext cx="6169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2CB55-E4F8-2EB6-82CC-3A8AC2691EF7}"/>
              </a:ext>
            </a:extLst>
          </p:cNvPr>
          <p:cNvSpPr txBox="1"/>
          <p:nvPr/>
        </p:nvSpPr>
        <p:spPr>
          <a:xfrm>
            <a:off x="3659313" y="2602815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AA2BE3-BF1B-1E90-9CE2-2C5E476A1C76}"/>
              </a:ext>
            </a:extLst>
          </p:cNvPr>
          <p:cNvSpPr txBox="1"/>
          <p:nvPr/>
        </p:nvSpPr>
        <p:spPr>
          <a:xfrm>
            <a:off x="3691780" y="2664369"/>
            <a:ext cx="596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476FE3-498F-5F33-764A-B406706023E6}"/>
              </a:ext>
            </a:extLst>
          </p:cNvPr>
          <p:cNvSpPr txBox="1"/>
          <p:nvPr/>
        </p:nvSpPr>
        <p:spPr>
          <a:xfrm>
            <a:off x="6320315" y="263176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0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573041" y="379254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592698" y="296807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292358" y="374283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306521" y="292270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543544" y="4638346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156360" y="456151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1850432" y="326413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  <a:blipFill>
                <a:blip r:embed="rId5"/>
                <a:stretch>
                  <a:fillRect l="-19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  <a:blipFill>
                <a:blip r:embed="rId6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566965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180231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5845691" y="5014211"/>
            <a:ext cx="68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8FCB3-4977-AEE8-4586-BA57826CC70C}"/>
              </a:ext>
            </a:extLst>
          </p:cNvPr>
          <p:cNvSpPr txBox="1"/>
          <p:nvPr/>
        </p:nvSpPr>
        <p:spPr>
          <a:xfrm>
            <a:off x="2865763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552863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633891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61FB-5BC0-8D18-CEF0-32BA388A85AA}"/>
              </a:ext>
            </a:extLst>
          </p:cNvPr>
          <p:cNvSpPr txBox="1"/>
          <p:nvPr/>
        </p:nvSpPr>
        <p:spPr>
          <a:xfrm>
            <a:off x="4010074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6F461-ACF8-6DD6-194A-C34FE89EDDCA}"/>
              </a:ext>
            </a:extLst>
          </p:cNvPr>
          <p:cNvSpPr txBox="1"/>
          <p:nvPr/>
        </p:nvSpPr>
        <p:spPr>
          <a:xfrm>
            <a:off x="5172726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72547-E8DF-F26D-4D13-A31C31504DE4}"/>
              </a:ext>
            </a:extLst>
          </p:cNvPr>
          <p:cNvSpPr txBox="1"/>
          <p:nvPr/>
        </p:nvSpPr>
        <p:spPr>
          <a:xfrm>
            <a:off x="6270910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DA66B-95C3-7BD5-BEA8-2C230DB9B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730" y="274264"/>
            <a:ext cx="2162752" cy="2162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2ACD9-EEBF-B878-CA5A-DEA16F3C9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078" y="315147"/>
            <a:ext cx="2162752" cy="21627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4C41FB-0129-6F02-DB1F-2D7EF6473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044" y="296724"/>
            <a:ext cx="2162752" cy="21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87251" y="5489946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10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1" y="5489946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90861" y="277074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15FC5-58CF-0364-DB64-08B063DA45F0}"/>
              </a:ext>
            </a:extLst>
          </p:cNvPr>
          <p:cNvGrpSpPr/>
          <p:nvPr/>
        </p:nvGrpSpPr>
        <p:grpSpPr>
          <a:xfrm>
            <a:off x="147397" y="3053867"/>
            <a:ext cx="3956488" cy="776628"/>
            <a:chOff x="1743416" y="3101105"/>
            <a:chExt cx="3956488" cy="7766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68F3368-A4E9-0CCC-FB2B-2E10090D62ED}"/>
                </a:ext>
              </a:extLst>
            </p:cNvPr>
            <p:cNvGrpSpPr/>
            <p:nvPr/>
          </p:nvGrpSpPr>
          <p:grpSpPr>
            <a:xfrm>
              <a:off x="1743416" y="3101105"/>
              <a:ext cx="1958495" cy="776477"/>
              <a:chOff x="1743416" y="3101105"/>
              <a:chExt cx="1958495" cy="77647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6FADA35-F2A0-CE91-0C75-86DA4D842994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C3FB316-CAB0-A151-DBA7-2A85C1C5A7EF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2DA041F-F698-43EA-BC74-64995D402068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60DBAEB-A2AE-C94D-7E67-DF0E9338FC44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B79E636-80CC-70D7-FAED-94B99AE1CAFD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50F64E8-3D50-6B22-D984-002FCF11E4AF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FF46DC2-D215-9648-08EE-F302B128DBDC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428B70F-F39F-4600-DB88-C93805EBA561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914BE6F-74AA-B660-3235-7AEC34CC8DE0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829CA0-F3D8-A946-0135-8CF674981F60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517624-A569-6861-264D-B9FAA4A6E926}"/>
                </a:ext>
              </a:extLst>
            </p:cNvPr>
            <p:cNvGrpSpPr/>
            <p:nvPr/>
          </p:nvGrpSpPr>
          <p:grpSpPr>
            <a:xfrm>
              <a:off x="3741409" y="3101256"/>
              <a:ext cx="1958495" cy="776477"/>
              <a:chOff x="1743416" y="3101105"/>
              <a:chExt cx="1958495" cy="77647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3982D3A-7570-BC29-3F1D-EDB6D57725F2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4AE7E97-8C15-00C0-0982-0F07BF02A4F1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B7C34D-04D5-24B0-0EBE-0369A277B0AC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EB45EB-E341-8B13-0FBD-9F5CF5EAC6F2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4053EDE-8A18-BFD0-99B8-B3FB45D7F618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29C1B33-BB27-CC8C-172B-D39BE79004F7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11773FB-2EE1-7CBF-8794-285B0C18BA34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28C1150-A400-F450-172E-1CEEB5FF5284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953A98-1619-844D-F37F-2C089374ACAD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813C376-0047-4AB2-6054-4DEFCA1494FB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7A00E0-EFF6-589E-8660-86F859C26835}"/>
              </a:ext>
            </a:extLst>
          </p:cNvPr>
          <p:cNvGrpSpPr/>
          <p:nvPr/>
        </p:nvGrpSpPr>
        <p:grpSpPr>
          <a:xfrm rot="5400000">
            <a:off x="4722291" y="3040686"/>
            <a:ext cx="3956488" cy="776628"/>
            <a:chOff x="1743416" y="3101105"/>
            <a:chExt cx="3956488" cy="77662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AAAFC19-DDE9-D9F5-9FB2-6A4FE7A45117}"/>
                </a:ext>
              </a:extLst>
            </p:cNvPr>
            <p:cNvGrpSpPr/>
            <p:nvPr/>
          </p:nvGrpSpPr>
          <p:grpSpPr>
            <a:xfrm>
              <a:off x="1743416" y="3101105"/>
              <a:ext cx="1958495" cy="776477"/>
              <a:chOff x="1743416" y="3101105"/>
              <a:chExt cx="1958495" cy="776477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6B55CB4-7F26-8690-EEB0-0582B32527DC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AB83AEE-8FD2-4AF4-CF06-114CD033B4BB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327CF0F-8CAA-5BD8-EBF9-5D27C28AD538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DE18A32-8681-00F9-C3C6-EE3966827B12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AF8C79-377C-98D7-1695-AF51F60D7A1F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566151F-56FA-6859-E304-3645C383BA2B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631A8EF-A728-5836-46CF-2B21AE35CCD0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194334B-6D1B-D2AF-727F-25CBF5D84ED8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1A0F8D8-7F14-17B3-B1ED-0E9C89385518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1E039F7-BCB3-7B92-C184-5455E6464272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ED84B74-8BE2-98FA-BFD5-74D7E11C34D1}"/>
                </a:ext>
              </a:extLst>
            </p:cNvPr>
            <p:cNvGrpSpPr/>
            <p:nvPr/>
          </p:nvGrpSpPr>
          <p:grpSpPr>
            <a:xfrm>
              <a:off x="3741409" y="3101256"/>
              <a:ext cx="1958495" cy="776477"/>
              <a:chOff x="1743416" y="3101105"/>
              <a:chExt cx="1958495" cy="776477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8E22020-A9D0-34EE-7079-1CF18B38EF84}"/>
                  </a:ext>
                </a:extLst>
              </p:cNvPr>
              <p:cNvSpPr/>
              <p:nvPr/>
            </p:nvSpPr>
            <p:spPr>
              <a:xfrm rot="5400000">
                <a:off x="2541148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3BB1B83-BB14-E5C7-B265-2387D7FC4C22}"/>
                  </a:ext>
                </a:extLst>
              </p:cNvPr>
              <p:cNvSpPr/>
              <p:nvPr/>
            </p:nvSpPr>
            <p:spPr>
              <a:xfrm rot="5400000">
                <a:off x="2139533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31F3E8B-ACC9-0863-E266-272B1D34B092}"/>
                  </a:ext>
                </a:extLst>
              </p:cNvPr>
              <p:cNvSpPr/>
              <p:nvPr/>
            </p:nvSpPr>
            <p:spPr>
              <a:xfrm rot="5400000">
                <a:off x="1743416" y="31011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2614A48-AB4C-406A-6657-7442211EE093}"/>
                  </a:ext>
                </a:extLst>
              </p:cNvPr>
              <p:cNvSpPr/>
              <p:nvPr/>
            </p:nvSpPr>
            <p:spPr>
              <a:xfrm rot="5400000">
                <a:off x="2541148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0286D87-7704-F04F-8038-7C2C6181401F}"/>
                  </a:ext>
                </a:extLst>
              </p:cNvPr>
              <p:cNvSpPr/>
              <p:nvPr/>
            </p:nvSpPr>
            <p:spPr>
              <a:xfrm rot="5400000">
                <a:off x="2139533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0BDB4B2-629B-53C5-5667-F43D873DDC66}"/>
                  </a:ext>
                </a:extLst>
              </p:cNvPr>
              <p:cNvSpPr/>
              <p:nvPr/>
            </p:nvSpPr>
            <p:spPr>
              <a:xfrm rot="5400000">
                <a:off x="1743416" y="351758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00487E8-DB37-B912-6748-04B1F6A02D06}"/>
                  </a:ext>
                </a:extLst>
              </p:cNvPr>
              <p:cNvSpPr/>
              <p:nvPr/>
            </p:nvSpPr>
            <p:spPr>
              <a:xfrm rot="5400000">
                <a:off x="3341911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37C4310-1EC5-913C-F94D-3132719EC0E8}"/>
                  </a:ext>
                </a:extLst>
              </p:cNvPr>
              <p:cNvSpPr/>
              <p:nvPr/>
            </p:nvSpPr>
            <p:spPr>
              <a:xfrm rot="5400000">
                <a:off x="2940296" y="31011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83EAB4C-BFC4-0B10-78A3-952CF153ADAC}"/>
                  </a:ext>
                </a:extLst>
              </p:cNvPr>
              <p:cNvSpPr/>
              <p:nvPr/>
            </p:nvSpPr>
            <p:spPr>
              <a:xfrm rot="5400000">
                <a:off x="3341911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547EC5C-8D87-EE0A-B272-4A7292F96C86}"/>
                  </a:ext>
                </a:extLst>
              </p:cNvPr>
              <p:cNvSpPr/>
              <p:nvPr/>
            </p:nvSpPr>
            <p:spPr>
              <a:xfrm rot="5400000">
                <a:off x="2940296" y="35175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25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9F815-5087-C4D3-97EA-8443164F4020}"/>
                  </a:ext>
                </a:extLst>
              </p:cNvPr>
              <p:cNvSpPr/>
              <p:nvPr/>
            </p:nvSpPr>
            <p:spPr>
              <a:xfrm>
                <a:off x="-1772258" y="1962139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1)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4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79F815-5087-C4D3-97EA-8443164F4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1962139"/>
                <a:ext cx="7100479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1F134-B940-A051-88CF-C134C93FF276}"/>
                  </a:ext>
                </a:extLst>
              </p:cNvPr>
              <p:cNvSpPr/>
              <p:nvPr/>
            </p:nvSpPr>
            <p:spPr>
              <a:xfrm>
                <a:off x="-1772258" y="3276812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1F134-B940-A051-88CF-C134C93FF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3276812"/>
                <a:ext cx="7100479" cy="1323439"/>
              </a:xfrm>
              <a:prstGeom prst="rect">
                <a:avLst/>
              </a:prstGeom>
              <a:blipFill>
                <a:blip r:embed="rId6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CC2C2C-7415-A988-87B0-8211A3E462D8}"/>
                  </a:ext>
                </a:extLst>
              </p:cNvPr>
              <p:cNvSpPr/>
              <p:nvPr/>
            </p:nvSpPr>
            <p:spPr>
              <a:xfrm>
                <a:off x="-1772258" y="4591485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CC2C2C-7415-A988-87B0-8211A3E46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258" y="4591485"/>
                <a:ext cx="7100479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F21A9-14D8-56D6-929D-3AA23E6627D9}"/>
                  </a:ext>
                </a:extLst>
              </p:cNvPr>
              <p:cNvSpPr/>
              <p:nvPr/>
            </p:nvSpPr>
            <p:spPr>
              <a:xfrm>
                <a:off x="2578516" y="193192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9F21A9-14D8-56D6-929D-3AA23E662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1931921"/>
                <a:ext cx="7100479" cy="1323439"/>
              </a:xfrm>
              <a:prstGeom prst="rect">
                <a:avLst/>
              </a:prstGeom>
              <a:blipFill>
                <a:blip r:embed="rId8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0E97AC-56E8-6A62-60D3-7BB01F4C6EC4}"/>
                  </a:ext>
                </a:extLst>
              </p:cNvPr>
              <p:cNvSpPr/>
              <p:nvPr/>
            </p:nvSpPr>
            <p:spPr>
              <a:xfrm>
                <a:off x="2578516" y="3246594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5)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0E97AC-56E8-6A62-60D3-7BB01F4C6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3246594"/>
                <a:ext cx="7100479" cy="1323439"/>
              </a:xfrm>
              <a:prstGeom prst="rect">
                <a:avLst/>
              </a:prstGeom>
              <a:blipFill>
                <a:blip r:embed="rId9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7668DE-C919-6689-A061-D0DC50F34305}"/>
                  </a:ext>
                </a:extLst>
              </p:cNvPr>
              <p:cNvSpPr/>
              <p:nvPr/>
            </p:nvSpPr>
            <p:spPr>
              <a:xfrm>
                <a:off x="2578516" y="4561267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6) 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 =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7668DE-C919-6689-A061-D0DC50F34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516" y="4561267"/>
                <a:ext cx="7100479" cy="1323439"/>
              </a:xfrm>
              <a:prstGeom prst="rect">
                <a:avLst/>
              </a:prstGeom>
              <a:blipFill>
                <a:blip r:embed="rId10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8807EF5-B3B6-8A12-1D04-072168E147B5}"/>
              </a:ext>
            </a:extLst>
          </p:cNvPr>
          <p:cNvSpPr/>
          <p:nvPr/>
        </p:nvSpPr>
        <p:spPr>
          <a:xfrm>
            <a:off x="3212339" y="3310708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645C5-017D-8989-C658-B0F29087BF42}"/>
              </a:ext>
            </a:extLst>
          </p:cNvPr>
          <p:cNvSpPr/>
          <p:nvPr/>
        </p:nvSpPr>
        <p:spPr>
          <a:xfrm>
            <a:off x="3212340" y="2073685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DA4B7-2C62-48BD-8B59-583364EB2D89}"/>
              </a:ext>
            </a:extLst>
          </p:cNvPr>
          <p:cNvSpPr/>
          <p:nvPr/>
        </p:nvSpPr>
        <p:spPr>
          <a:xfrm>
            <a:off x="3212338" y="4625381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532A7-5215-2F17-B84A-7934A41935EA}"/>
              </a:ext>
            </a:extLst>
          </p:cNvPr>
          <p:cNvSpPr/>
          <p:nvPr/>
        </p:nvSpPr>
        <p:spPr>
          <a:xfrm>
            <a:off x="7745008" y="2073685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283EE-E886-0013-D8AB-07DACE9C1F00}"/>
              </a:ext>
            </a:extLst>
          </p:cNvPr>
          <p:cNvSpPr/>
          <p:nvPr/>
        </p:nvSpPr>
        <p:spPr>
          <a:xfrm>
            <a:off x="7745008" y="3310708"/>
            <a:ext cx="11925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311134-2187-A98B-2981-93800CCC906E}"/>
              </a:ext>
            </a:extLst>
          </p:cNvPr>
          <p:cNvSpPr/>
          <p:nvPr/>
        </p:nvSpPr>
        <p:spPr>
          <a:xfrm>
            <a:off x="7754840" y="4654155"/>
            <a:ext cx="95162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8787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568581-C142-19DC-94FE-F436C2C1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4" y="1848505"/>
            <a:ext cx="2159718" cy="25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76389"/>
                <a:gd name="adj2" fmla="val 8651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x 10 = 20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3377476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Admiral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223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2026-04-02T13:49:22Z</dcterms:modified>
  <cp:category/>
</cp:coreProperties>
</file>