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05" r:id="rId3"/>
    <p:sldId id="259" r:id="rId4"/>
    <p:sldId id="316" r:id="rId5"/>
    <p:sldId id="337" r:id="rId6"/>
    <p:sldId id="308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B91C75-205B-606B-73D2-2083B0C4E6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5819" y="3022869"/>
            <a:ext cx="3352802" cy="305629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55572" y="630321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7C89AA-0DAA-94AC-857F-0C324964597C}"/>
              </a:ext>
            </a:extLst>
          </p:cNvPr>
          <p:cNvSpPr/>
          <p:nvPr/>
        </p:nvSpPr>
        <p:spPr>
          <a:xfrm>
            <a:off x="2697813" y="-1"/>
            <a:ext cx="47280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 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 1 from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30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60069" y="2909736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D00734-5B21-5F83-D70F-C777D28CEB20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B209CD-B87E-1F3B-8FAA-5FC823947313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A5AA3B-5CDB-5FF2-7E6D-E6E674AAE56A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4AB529-19F7-A1C3-FC99-02AEAB50D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1919078"/>
            <a:ext cx="843755" cy="8437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CCAFC4-85C8-D625-808E-BD6935989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311" y="1581177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8B9AF8-915A-F354-B5D8-8F0E5864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46" y="1581177"/>
            <a:ext cx="1824054" cy="2736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253888-3386-F571-BDC8-7DB0C617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2307684"/>
            <a:ext cx="843755" cy="8437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003170-8104-F44B-67A2-FADAEA027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2696290"/>
            <a:ext cx="843755" cy="8437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E7FD66-8AA2-DF46-4D3E-F899CC21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3084896"/>
            <a:ext cx="843755" cy="8437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A53FF0F-92DA-CE39-A4DA-AC07D332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246765" y="3715318"/>
            <a:ext cx="422787" cy="63525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E16EC61-5436-E452-4143-BC9521721D55}"/>
              </a:ext>
            </a:extLst>
          </p:cNvPr>
          <p:cNvSpPr/>
          <p:nvPr/>
        </p:nvSpPr>
        <p:spPr>
          <a:xfrm>
            <a:off x="6117105" y="4785343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28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94E0932-6E2E-10A1-CE35-56703480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602BB0-768A-2CF0-99C1-30B26939A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24" y="1914781"/>
            <a:ext cx="843755" cy="843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4B6B9F-4692-638A-B121-7237153F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24" y="2303387"/>
            <a:ext cx="843755" cy="843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F38F1-E046-7963-6837-1680A4B3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24" y="2691993"/>
            <a:ext cx="843755" cy="84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0C126-DB16-C19F-0C60-48A488741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24" y="3080599"/>
            <a:ext cx="843755" cy="8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3597467" y="477634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5036849" y="478549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D5446BF-4F64-70B8-7F79-BA3E4FE5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76" y="1492142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B51112-4066-483C-1AC7-C686FDA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56" y="1492142"/>
            <a:ext cx="1824054" cy="273608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7454411" y="4773218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39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B526E-CFBE-CEE8-A463-74C8BA20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736" y="1492142"/>
            <a:ext cx="1824054" cy="2736080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685C5-6136-857E-A338-FCB5AB628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550" y="1738768"/>
            <a:ext cx="843755" cy="84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7119B-1091-4B01-35D5-FD8220EA3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550" y="2127374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2124A-367A-A94C-F9B9-2A4314ADE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550" y="2515980"/>
            <a:ext cx="843755" cy="8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74635A-E25B-C013-17DA-9CFE18D29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550" y="2904586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13FAD-DB6A-2546-5FF1-A5A08824B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550" y="3293192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B53C78-D6B3-78C6-B947-EA4ED66C6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482" y="1738768"/>
            <a:ext cx="843755" cy="843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FE3A7-B7C9-C497-17C1-079976E32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482" y="2127374"/>
            <a:ext cx="843755" cy="843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6B3D3B-DA3A-0069-F337-E7085C125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482" y="2515980"/>
            <a:ext cx="843755" cy="843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A9E0A-C267-7BF3-AB11-687AE807C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482" y="2904586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CB9CE5-D288-A3DB-B779-EAB5251DA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35" y="3319719"/>
            <a:ext cx="843755" cy="843755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795D35F9-6D32-F63B-0105-D38A31673259}"/>
              </a:ext>
            </a:extLst>
          </p:cNvPr>
          <p:cNvSpPr/>
          <p:nvPr/>
        </p:nvSpPr>
        <p:spPr>
          <a:xfrm>
            <a:off x="57086" y="2568322"/>
            <a:ext cx="3593242" cy="2829587"/>
          </a:xfrm>
          <a:prstGeom prst="cloudCallout">
            <a:avLst>
              <a:gd name="adj1" fmla="val -22963"/>
              <a:gd name="adj2" fmla="val -9157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What happens if we have no ones to remove?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7A4CB3F9-77AA-1A91-41E3-2FE4B4B9DB89}"/>
              </a:ext>
            </a:extLst>
          </p:cNvPr>
          <p:cNvSpPr/>
          <p:nvPr/>
        </p:nvSpPr>
        <p:spPr>
          <a:xfrm>
            <a:off x="39491" y="2559170"/>
            <a:ext cx="3593242" cy="2829587"/>
          </a:xfrm>
          <a:prstGeom prst="cloudCallout">
            <a:avLst>
              <a:gd name="adj1" fmla="val -22963"/>
              <a:gd name="adj2" fmla="val -9157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We exchange </a:t>
            </a:r>
            <a:r>
              <a:rPr lang="en-US" sz="2800" b="1" dirty="0">
                <a:solidFill>
                  <a:schemeClr val="tx1"/>
                </a:solidFill>
              </a:rPr>
              <a:t>one ten </a:t>
            </a:r>
            <a:r>
              <a:rPr lang="en-US" sz="2800" dirty="0">
                <a:solidFill>
                  <a:schemeClr val="tx1"/>
                </a:solidFill>
              </a:rPr>
              <a:t>for </a:t>
            </a:r>
            <a:r>
              <a:rPr lang="en-US" sz="2800" b="1" dirty="0">
                <a:solidFill>
                  <a:schemeClr val="tx1"/>
                </a:solidFill>
              </a:rPr>
              <a:t>ten ones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3CD94-CB51-CACC-8361-AC86D89E7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95" y="1501294"/>
            <a:ext cx="1824054" cy="2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81060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899527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36918-8C3F-9E66-FFD8-B9A66AB7B6D7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84</a:t>
              </a:r>
            </a:p>
          </p:txBody>
        </p:sp>
      </p:grp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 flipH="1">
            <a:off x="4805511" y="1927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5AEA1-7E57-462E-0CF7-92DCAA4E4B94}"/>
              </a:ext>
            </a:extLst>
          </p:cNvPr>
          <p:cNvSpPr txBox="1"/>
          <p:nvPr/>
        </p:nvSpPr>
        <p:spPr>
          <a:xfrm>
            <a:off x="4565102" y="2911589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20 - 1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19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50 - 1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70 - 1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929307" y="439692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- 1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GB" sz="4000" dirty="0">
                <a:latin typeface="Arial Rounded MT Bold" panose="020F0704030504030204" pitchFamily="34" charset="0"/>
              </a:rPr>
              <a:t>39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3207453" y="441173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10DF4-7EE6-7416-8AC7-AB7466AB9002}"/>
              </a:ext>
            </a:extLst>
          </p:cNvPr>
          <p:cNvSpPr txBox="1"/>
          <p:nvPr/>
        </p:nvSpPr>
        <p:spPr>
          <a:xfrm>
            <a:off x="929307" y="544469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 </a:t>
            </a:r>
            <a:r>
              <a:rPr lang="en-GB" sz="4000" dirty="0">
                <a:latin typeface="Arial Rounded MT Bold" panose="020F0704030504030204" pitchFamily="34" charset="0"/>
              </a:rPr>
              <a:t> - 1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GB" sz="4000" dirty="0">
                <a:latin typeface="Arial Rounded MT Bold" panose="020F0704030504030204" pitchFamily="34" charset="0"/>
              </a:rPr>
              <a:t>29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3207453" y="5443087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420465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823268" y="4390970"/>
            <a:ext cx="78291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False: what mistake did Admiral make?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580272" y="1983101"/>
            <a:ext cx="61723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/>
              <a:t>30 – 1 = 20</a:t>
            </a: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576</TotalTime>
  <Words>180</Words>
  <Application>Microsoft Office PowerPoint</Application>
  <PresentationFormat>On-screen Show (4:3)</PresentationFormat>
  <Paragraphs>68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41</cp:revision>
  <dcterms:created xsi:type="dcterms:W3CDTF">2013-01-27T09:14:16Z</dcterms:created>
  <dcterms:modified xsi:type="dcterms:W3CDTF">2026-04-05T16:03:35Z</dcterms:modified>
  <cp:category/>
</cp:coreProperties>
</file>