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12" r:id="rId3"/>
    <p:sldId id="313" r:id="rId4"/>
    <p:sldId id="307" r:id="rId5"/>
    <p:sldId id="308" r:id="rId6"/>
    <p:sldId id="309" r:id="rId7"/>
    <p:sldId id="310" r:id="rId8"/>
    <p:sldId id="31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09/04/2026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29149" y="1638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 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710" y="2933363"/>
            <a:ext cx="4517683" cy="37903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F92D937-DB66-EF2A-F97B-D5BEA5E4CA45}"/>
              </a:ext>
            </a:extLst>
          </p:cNvPr>
          <p:cNvSpPr txBox="1"/>
          <p:nvPr/>
        </p:nvSpPr>
        <p:spPr>
          <a:xfrm>
            <a:off x="865239" y="1111655"/>
            <a:ext cx="824926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800" dirty="0"/>
              <a:t> </a:t>
            </a:r>
            <a:r>
              <a:rPr lang="en-US" sz="4800" dirty="0"/>
              <a:t>Adding lengths in different units (km and m)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75006-B9E6-CB15-19D1-E0BF014CB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BDDEAA9-7635-DAC3-713E-EFB9222E8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38FE86-F255-C413-95E3-73F68F8B7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36904-57B4-E48A-9AD5-9F26B4B00DF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917" y="2066797"/>
            <a:ext cx="8619254" cy="21127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07D9CB-8FF4-A37D-4B87-0963FC3E977C}"/>
              </a:ext>
            </a:extLst>
          </p:cNvPr>
          <p:cNvSpPr/>
          <p:nvPr/>
        </p:nvSpPr>
        <p:spPr>
          <a:xfrm>
            <a:off x="2993920" y="872008"/>
            <a:ext cx="38961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km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 ? 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688A72-D164-60FE-93D8-60F45308BA50}"/>
              </a:ext>
            </a:extLst>
          </p:cNvPr>
          <p:cNvSpPr/>
          <p:nvPr/>
        </p:nvSpPr>
        <p:spPr>
          <a:xfrm>
            <a:off x="254409" y="4932661"/>
            <a:ext cx="90678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75B9AE-047E-104F-159B-C1519C4FDFE5}"/>
              </a:ext>
            </a:extLst>
          </p:cNvPr>
          <p:cNvSpPr/>
          <p:nvPr/>
        </p:nvSpPr>
        <p:spPr>
          <a:xfrm>
            <a:off x="-120150" y="1918602"/>
            <a:ext cx="1661652" cy="530915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CBE340-A6DA-E43D-D13F-2DE2EBEA30E9}"/>
              </a:ext>
            </a:extLst>
          </p:cNvPr>
          <p:cNvSpPr/>
          <p:nvPr/>
        </p:nvSpPr>
        <p:spPr>
          <a:xfrm>
            <a:off x="5161935" y="863510"/>
            <a:ext cx="2163096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 m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485FA0-29A4-1781-F03D-99D63372B315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242761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F258C-05F3-BEC9-A789-B20A0A04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737776-4D52-DE69-2B45-8A1D9FA9476B}"/>
              </a:ext>
            </a:extLst>
          </p:cNvPr>
          <p:cNvSpPr/>
          <p:nvPr/>
        </p:nvSpPr>
        <p:spPr>
          <a:xfrm>
            <a:off x="2330246" y="874522"/>
            <a:ext cx="5034116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1km = 1000 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91791-A200-522C-2273-B903D5635719}"/>
              </a:ext>
            </a:extLst>
          </p:cNvPr>
          <p:cNvSpPr/>
          <p:nvPr/>
        </p:nvSpPr>
        <p:spPr>
          <a:xfrm>
            <a:off x="0" y="2580767"/>
            <a:ext cx="9163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To change </a:t>
            </a:r>
            <a:r>
              <a:rPr lang="en-US" sz="4400" b="1" dirty="0"/>
              <a:t>km</a:t>
            </a:r>
            <a:r>
              <a:rPr lang="en-US" sz="4400" dirty="0"/>
              <a:t> into </a:t>
            </a:r>
            <a:r>
              <a:rPr lang="en-US" sz="4400" b="1" dirty="0"/>
              <a:t>m</a:t>
            </a:r>
            <a:r>
              <a:rPr lang="en-US" sz="4400" dirty="0"/>
              <a:t>, ______ by 1000.</a:t>
            </a:r>
            <a:endParaRPr lang="en-GB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3ECC2-2F99-35B6-39B7-4A18D028F7C7}"/>
              </a:ext>
            </a:extLst>
          </p:cNvPr>
          <p:cNvSpPr txBox="1"/>
          <p:nvPr/>
        </p:nvSpPr>
        <p:spPr>
          <a:xfrm>
            <a:off x="0" y="4514400"/>
            <a:ext cx="9163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To change</a:t>
            </a:r>
            <a:r>
              <a:rPr lang="en-US" sz="4400" b="1" dirty="0"/>
              <a:t> m </a:t>
            </a:r>
            <a:r>
              <a:rPr lang="en-US" sz="4400" dirty="0"/>
              <a:t>into </a:t>
            </a:r>
            <a:r>
              <a:rPr lang="en-US" sz="4400" b="1" dirty="0"/>
              <a:t>km</a:t>
            </a:r>
            <a:r>
              <a:rPr lang="en-US" sz="4400" dirty="0"/>
              <a:t>, ______ by 1000.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8D00A-74EC-9A2B-FFF8-3CF30942D897}"/>
              </a:ext>
            </a:extLst>
          </p:cNvPr>
          <p:cNvSpPr/>
          <p:nvPr/>
        </p:nvSpPr>
        <p:spPr>
          <a:xfrm>
            <a:off x="3522358" y="2653863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multiply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FA4D-93E8-D6FD-52AA-6C535D5A0319}"/>
              </a:ext>
            </a:extLst>
          </p:cNvPr>
          <p:cNvSpPr/>
          <p:nvPr/>
        </p:nvSpPr>
        <p:spPr>
          <a:xfrm>
            <a:off x="3522358" y="4572051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divide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FF1BD-FD0F-C025-B6BA-3EAF6545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D245A-7205-764A-C39A-5F941D69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C2177AF-78A2-45E6-F75E-BB994A7536C9}"/>
              </a:ext>
            </a:extLst>
          </p:cNvPr>
          <p:cNvSpPr/>
          <p:nvPr/>
        </p:nvSpPr>
        <p:spPr>
          <a:xfrm>
            <a:off x="456548" y="5038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</p:spTree>
    <p:extLst>
      <p:ext uri="{BB962C8B-B14F-4D97-AF65-F5344CB8AC3E}">
        <p14:creationId xmlns:p14="http://schemas.microsoft.com/office/powerpoint/2010/main" val="7330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2642" y="2933922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55A5D72C-5F17-8E24-E23D-671CA0739F25}"/>
              </a:ext>
            </a:extLst>
          </p:cNvPr>
          <p:cNvSpPr/>
          <p:nvPr/>
        </p:nvSpPr>
        <p:spPr>
          <a:xfrm>
            <a:off x="2518541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False: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</a:rPr>
              <a:t>What should we do before adding different units?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16053-6A44-A243-2072-04A2C241A599}"/>
              </a:ext>
            </a:extLst>
          </p:cNvPr>
          <p:cNvSpPr txBox="1"/>
          <p:nvPr/>
        </p:nvSpPr>
        <p:spPr>
          <a:xfrm>
            <a:off x="272389" y="913599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2km + 200m = 202m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27BEABF-B0F2-D28D-231C-B8767EDBBB6F}"/>
              </a:ext>
            </a:extLst>
          </p:cNvPr>
          <p:cNvSpPr/>
          <p:nvPr/>
        </p:nvSpPr>
        <p:spPr>
          <a:xfrm>
            <a:off x="2518541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We must convert them into the same units first.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0BCA7D39-1466-5F35-6BFB-34D9A1FAE4C9}"/>
              </a:ext>
            </a:extLst>
          </p:cNvPr>
          <p:cNvSpPr/>
          <p:nvPr/>
        </p:nvSpPr>
        <p:spPr>
          <a:xfrm>
            <a:off x="2518540" y="2555169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What are the two ways that I can do this?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50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93E086-1B9F-F14E-1FE6-9C9AE020A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4850BFC-24AE-76FA-372D-2194A8FE6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3082CFE-E130-E26A-3888-EB22261BD033}"/>
              </a:ext>
            </a:extLst>
          </p:cNvPr>
          <p:cNvSpPr/>
          <p:nvPr/>
        </p:nvSpPr>
        <p:spPr>
          <a:xfrm>
            <a:off x="253168" y="962225"/>
            <a:ext cx="425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Option 1: </a:t>
            </a:r>
          </a:p>
          <a:p>
            <a:pPr algn="ctr"/>
            <a:r>
              <a:rPr lang="en-GB" sz="2800" dirty="0"/>
              <a:t>Convert all units into </a:t>
            </a:r>
            <a:r>
              <a:rPr lang="en-GB" sz="2800" b="1" dirty="0"/>
              <a:t>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634C8C-3084-A664-5FBD-B587BE2B74F6}"/>
              </a:ext>
            </a:extLst>
          </p:cNvPr>
          <p:cNvSpPr/>
          <p:nvPr/>
        </p:nvSpPr>
        <p:spPr>
          <a:xfrm>
            <a:off x="4893995" y="962226"/>
            <a:ext cx="425000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dirty="0"/>
              <a:t>Option 2: </a:t>
            </a:r>
          </a:p>
          <a:p>
            <a:pPr algn="ctr"/>
            <a:r>
              <a:rPr lang="en-GB" sz="2800" dirty="0"/>
              <a:t>Convert all units into </a:t>
            </a:r>
            <a:r>
              <a:rPr lang="en-GB" sz="2800" b="1" dirty="0"/>
              <a:t>km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4C5E148-8DAD-AD05-9B83-F9872556646B}"/>
              </a:ext>
            </a:extLst>
          </p:cNvPr>
          <p:cNvCxnSpPr/>
          <p:nvPr/>
        </p:nvCxnSpPr>
        <p:spPr>
          <a:xfrm>
            <a:off x="4640826" y="806245"/>
            <a:ext cx="0" cy="591745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8E98C1B-B1F8-093B-FA15-6C2A0517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A9A02-7F17-8874-56BC-7A8A1BDB9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575" y="2448945"/>
            <a:ext cx="4336023" cy="33042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B1C399-EE45-A9F9-2F7A-B9F0D09AC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3995" y="2448945"/>
            <a:ext cx="4166430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CC2112-FAF0-273D-512F-890553758021}"/>
              </a:ext>
            </a:extLst>
          </p:cNvPr>
          <p:cNvSpPr/>
          <p:nvPr/>
        </p:nvSpPr>
        <p:spPr>
          <a:xfrm>
            <a:off x="414177" y="132834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Solve: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23348-79E1-DAF6-360D-770A38CDCCEC}"/>
              </a:ext>
            </a:extLst>
          </p:cNvPr>
          <p:cNvSpPr txBox="1"/>
          <p:nvPr/>
        </p:nvSpPr>
        <p:spPr>
          <a:xfrm>
            <a:off x="751638" y="916522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5km  + 50m = ? m</a:t>
            </a:r>
          </a:p>
        </p:txBody>
      </p:sp>
      <p:pic>
        <p:nvPicPr>
          <p:cNvPr id="5" name="Picture 4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62690AD-1A93-9E79-7CFA-E3B6ADCB7F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6733" y="4276189"/>
            <a:ext cx="3259556" cy="2684534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8B2B3F6-5C02-729D-A168-D6D5D5721B9C}"/>
              </a:ext>
            </a:extLst>
          </p:cNvPr>
          <p:cNvSpPr/>
          <p:nvPr/>
        </p:nvSpPr>
        <p:spPr>
          <a:xfrm>
            <a:off x="2584450" y="3814095"/>
            <a:ext cx="6353071" cy="2020610"/>
          </a:xfrm>
          <a:prstGeom prst="wedgeRoundRectCallout">
            <a:avLst>
              <a:gd name="adj1" fmla="val -72924"/>
              <a:gd name="adj2" fmla="val 22760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convert the units into m. Then add.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03E35B90-5CC8-6E07-32B3-A2312F766054}"/>
              </a:ext>
            </a:extLst>
          </p:cNvPr>
          <p:cNvSpPr/>
          <p:nvPr/>
        </p:nvSpPr>
        <p:spPr>
          <a:xfrm>
            <a:off x="2035278" y="1499838"/>
            <a:ext cx="422787" cy="1049217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954D1-7192-D0A3-CC83-02607BD47D5D}"/>
              </a:ext>
            </a:extLst>
          </p:cNvPr>
          <p:cNvSpPr txBox="1"/>
          <p:nvPr/>
        </p:nvSpPr>
        <p:spPr>
          <a:xfrm>
            <a:off x="156449" y="2078193"/>
            <a:ext cx="859922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5000m  + 50m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FC5F10C-EBA9-E21F-2DF4-560039CD49A9}"/>
              </a:ext>
            </a:extLst>
          </p:cNvPr>
          <p:cNvSpPr/>
          <p:nvPr/>
        </p:nvSpPr>
        <p:spPr>
          <a:xfrm>
            <a:off x="156449" y="1653093"/>
            <a:ext cx="24412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x1000</a:t>
            </a:r>
            <a:endParaRPr lang="en-US" sz="4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66FDAE-8FA5-9F62-BA33-AB52D7D10FAE}"/>
              </a:ext>
            </a:extLst>
          </p:cNvPr>
          <p:cNvSpPr/>
          <p:nvPr/>
        </p:nvSpPr>
        <p:spPr>
          <a:xfrm>
            <a:off x="6161150" y="2020822"/>
            <a:ext cx="298284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5050</a:t>
            </a:r>
            <a:r>
              <a:rPr lang="en-US" sz="4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</a:t>
            </a:r>
            <a:endParaRPr lang="en-US" sz="6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3" name="Picture 2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EA4DD55-BF3F-47A6-28E4-E22D2132A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2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388617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587428" y="1469340"/>
            <a:ext cx="4772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1)</a:t>
            </a:r>
            <a:r>
              <a:rPr lang="nn-NO" sz="4000" dirty="0">
                <a:latin typeface="+mj-lt"/>
              </a:rPr>
              <a:t> 4 km + 250 m = ? m</a:t>
            </a:r>
            <a:endParaRPr lang="en-GB" sz="4000" dirty="0">
              <a:latin typeface="+mj-lt"/>
            </a:endParaRP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5444009" y="1501586"/>
            <a:ext cx="175860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4250 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7239F-D95E-D2F8-248C-A9A36E758912}"/>
              </a:ext>
            </a:extLst>
          </p:cNvPr>
          <p:cNvSpPr txBox="1"/>
          <p:nvPr/>
        </p:nvSpPr>
        <p:spPr>
          <a:xfrm>
            <a:off x="1587428" y="2414910"/>
            <a:ext cx="47724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2) </a:t>
            </a:r>
            <a:r>
              <a:rPr lang="nn-NO" sz="4000" dirty="0">
                <a:latin typeface="+mj-lt"/>
              </a:rPr>
              <a:t>120 </a:t>
            </a:r>
            <a:r>
              <a:rPr lang="nn-NO" sz="4000" dirty="0"/>
              <a:t>m + 8 km = ? m</a:t>
            </a:r>
            <a:endParaRPr lang="en-GB" sz="4000" dirty="0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25C0FA-545B-88A7-955A-7BE98DA5EA91}"/>
              </a:ext>
            </a:extLst>
          </p:cNvPr>
          <p:cNvSpPr txBox="1"/>
          <p:nvPr/>
        </p:nvSpPr>
        <p:spPr>
          <a:xfrm>
            <a:off x="1587428" y="3424161"/>
            <a:ext cx="5004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3) </a:t>
            </a:r>
            <a:r>
              <a:rPr lang="nn-NO" sz="4000" dirty="0"/>
              <a:t>450 m + 5 km = ? km</a:t>
            </a:r>
            <a:endParaRPr lang="en-GB" sz="4000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6BF1C7-B390-140F-7177-F53DE738C667}"/>
              </a:ext>
            </a:extLst>
          </p:cNvPr>
          <p:cNvSpPr txBox="1"/>
          <p:nvPr/>
        </p:nvSpPr>
        <p:spPr>
          <a:xfrm>
            <a:off x="1587428" y="4318077"/>
            <a:ext cx="50321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4) </a:t>
            </a:r>
            <a:r>
              <a:rPr lang="nn-NO" sz="4000" dirty="0"/>
              <a:t>2 km + 1500 m = ? m</a:t>
            </a:r>
            <a:endParaRPr lang="en-GB" sz="4000" dirty="0"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86C361-B0FA-CE70-209C-20C9112D4488}"/>
              </a:ext>
            </a:extLst>
          </p:cNvPr>
          <p:cNvSpPr txBox="1"/>
          <p:nvPr/>
        </p:nvSpPr>
        <p:spPr>
          <a:xfrm>
            <a:off x="1587428" y="5317438"/>
            <a:ext cx="7055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+mj-lt"/>
              </a:rPr>
              <a:t>5) </a:t>
            </a:r>
            <a:r>
              <a:rPr lang="nn-NO" sz="4000" dirty="0"/>
              <a:t>1 km + 100 m + 1000 m = ? km</a:t>
            </a:r>
            <a:endParaRPr lang="en-GB" sz="4000" dirty="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0BF21CC-A149-FE6F-3C80-180A8D728F81}"/>
              </a:ext>
            </a:extLst>
          </p:cNvPr>
          <p:cNvSpPr/>
          <p:nvPr/>
        </p:nvSpPr>
        <p:spPr>
          <a:xfrm>
            <a:off x="5444011" y="2404020"/>
            <a:ext cx="187118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8120 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B2CD3D-4BB8-7964-3DFE-55186F6B7678}"/>
              </a:ext>
            </a:extLst>
          </p:cNvPr>
          <p:cNvSpPr/>
          <p:nvPr/>
        </p:nvSpPr>
        <p:spPr>
          <a:xfrm>
            <a:off x="5444011" y="3414271"/>
            <a:ext cx="187119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5.45 km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D43FA2-95BC-F097-9755-43381E71B661}"/>
              </a:ext>
            </a:extLst>
          </p:cNvPr>
          <p:cNvSpPr/>
          <p:nvPr/>
        </p:nvSpPr>
        <p:spPr>
          <a:xfrm>
            <a:off x="5660319" y="4299280"/>
            <a:ext cx="177254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3500 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29D3F2-4FF0-D9E6-E9C4-D14CBD54F64D}"/>
              </a:ext>
            </a:extLst>
          </p:cNvPr>
          <p:cNvSpPr/>
          <p:nvPr/>
        </p:nvSpPr>
        <p:spPr>
          <a:xfrm>
            <a:off x="7432864" y="5277285"/>
            <a:ext cx="1671807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2.1 km</a:t>
            </a:r>
          </a:p>
        </p:txBody>
      </p:sp>
    </p:spTree>
    <p:extLst>
      <p:ext uri="{BB962C8B-B14F-4D97-AF65-F5344CB8AC3E}">
        <p14:creationId xmlns:p14="http://schemas.microsoft.com/office/powerpoint/2010/main" val="160915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97724" cy="2020610"/>
            <a:chOff x="3350600" y="1208197"/>
            <a:chExt cx="679772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70345"/>
                <a:gd name="adj2" fmla="val 53903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419426" y="1508387"/>
              <a:ext cx="6728898" cy="6229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/>
                <a:t>3km + 40m = 340km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3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1465</TotalTime>
  <Words>227</Words>
  <Application>Microsoft Office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82</cp:revision>
  <dcterms:created xsi:type="dcterms:W3CDTF">2013-01-27T09:14:16Z</dcterms:created>
  <dcterms:modified xsi:type="dcterms:W3CDTF">2026-04-09T10:05:50Z</dcterms:modified>
  <cp:category/>
</cp:coreProperties>
</file>