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92" r:id="rId3"/>
    <p:sldId id="296" r:id="rId4"/>
    <p:sldId id="297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EF6D4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164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8E086-5669-430D-B255-73F37EC33D43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4BEC5-813F-400F-9A30-4C65F6D5A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5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8" y="40512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artoon character holding a wand&#10;&#10;AI-generated content may be incorrect.">
            <a:extLst>
              <a:ext uri="{FF2B5EF4-FFF2-40B4-BE49-F238E27FC236}">
                <a16:creationId xmlns:a16="http://schemas.microsoft.com/office/drawing/2014/main" id="{F575FB16-30FB-4564-965D-AF65AF51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98" y="1751534"/>
            <a:ext cx="4745465" cy="520978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02446" y="618746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9C65D-4FF6-A766-E48B-7A0A39DC9658}"/>
              </a:ext>
            </a:extLst>
          </p:cNvPr>
          <p:cNvSpPr txBox="1"/>
          <p:nvPr/>
        </p:nvSpPr>
        <p:spPr>
          <a:xfrm>
            <a:off x="1002709" y="874371"/>
            <a:ext cx="81685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/>
              <a:t>Read time on a </a:t>
            </a:r>
          </a:p>
          <a:p>
            <a:pPr algn="ctr"/>
            <a:r>
              <a:rPr lang="en-US" sz="5400" dirty="0"/>
              <a:t>digital clock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D4878D25-ED22-E763-138F-1431907AD680}"/>
              </a:ext>
            </a:extLst>
          </p:cNvPr>
          <p:cNvGrpSpPr/>
          <p:nvPr/>
        </p:nvGrpSpPr>
        <p:grpSpPr>
          <a:xfrm>
            <a:off x="108154" y="951271"/>
            <a:ext cx="9144000" cy="6096000"/>
            <a:chOff x="108154" y="951271"/>
            <a:chExt cx="9144000" cy="60960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EF5142-D850-97C6-7113-6D5BC9A9E915}"/>
                </a:ext>
              </a:extLst>
            </p:cNvPr>
            <p:cNvGrpSpPr/>
            <p:nvPr/>
          </p:nvGrpSpPr>
          <p:grpSpPr>
            <a:xfrm>
              <a:off x="108154" y="951271"/>
              <a:ext cx="9144000" cy="6096000"/>
              <a:chOff x="108154" y="951271"/>
              <a:chExt cx="9144000" cy="609600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A248AE5-8E6F-C7E4-B61A-86CED16E6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154" y="951271"/>
                <a:ext cx="9144000" cy="60960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C5FF3CD-03E5-8F12-965E-B1DAAACB9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7723" y="5575623"/>
                <a:ext cx="2398535" cy="50489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B967245-EA4A-FBB3-5725-9A9FEFE28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4083" y="5475575"/>
                <a:ext cx="2398535" cy="504895"/>
              </a:xfrm>
              <a:prstGeom prst="rect">
                <a:avLst/>
              </a:prstGeom>
            </p:spPr>
          </p:pic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C26F96C-C605-6AE8-0EDE-9952CCE58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29552" y="2800828"/>
              <a:ext cx="2847596" cy="288221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B33603E-FEE1-A1C7-854D-AD71BA767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04CFD15-F41A-0324-948D-E8DF670A8E6C}"/>
              </a:ext>
            </a:extLst>
          </p:cNvPr>
          <p:cNvSpPr/>
          <p:nvPr/>
        </p:nvSpPr>
        <p:spPr>
          <a:xfrm>
            <a:off x="1377052" y="2015612"/>
            <a:ext cx="1159518" cy="412955"/>
          </a:xfrm>
          <a:prstGeom prst="rect">
            <a:avLst/>
          </a:prstGeom>
          <a:solidFill>
            <a:srgbClr val="FEF6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92EDF4-53CA-EA22-3B5A-A31EA84F3B5E}"/>
              </a:ext>
            </a:extLst>
          </p:cNvPr>
          <p:cNvSpPr/>
          <p:nvPr/>
        </p:nvSpPr>
        <p:spPr>
          <a:xfrm>
            <a:off x="5521349" y="2015612"/>
            <a:ext cx="1538212" cy="412955"/>
          </a:xfrm>
          <a:prstGeom prst="rect">
            <a:avLst/>
          </a:prstGeom>
          <a:solidFill>
            <a:srgbClr val="FEF6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1C37F2-5D7E-B366-E886-3CA306DF8602}"/>
              </a:ext>
            </a:extLst>
          </p:cNvPr>
          <p:cNvSpPr txBox="1"/>
          <p:nvPr/>
        </p:nvSpPr>
        <p:spPr>
          <a:xfrm>
            <a:off x="1643748" y="244003"/>
            <a:ext cx="6929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/>
              <a:t>What are these types of clocks called?</a:t>
            </a:r>
          </a:p>
        </p:txBody>
      </p:sp>
    </p:spTree>
    <p:extLst>
      <p:ext uri="{BB962C8B-B14F-4D97-AF65-F5344CB8AC3E}">
        <p14:creationId xmlns:p14="http://schemas.microsoft.com/office/powerpoint/2010/main" val="6548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AC8EE-9486-23FD-FF8B-5A46AE61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746F9AB-AFAC-F365-3501-64E23853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DD07D93-5042-E1F8-AAE1-BABE8731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29BDE-9C45-4C8E-DCCA-CE1AD11A95B0}"/>
              </a:ext>
            </a:extLst>
          </p:cNvPr>
          <p:cNvSpPr txBox="1"/>
          <p:nvPr/>
        </p:nvSpPr>
        <p:spPr>
          <a:xfrm>
            <a:off x="2541638" y="472070"/>
            <a:ext cx="5429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/>
              <a:t>How to read a digital clock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F1D2D-92FF-A2A3-3466-8AD01513A678}"/>
              </a:ext>
            </a:extLst>
          </p:cNvPr>
          <p:cNvSpPr txBox="1"/>
          <p:nvPr/>
        </p:nvSpPr>
        <p:spPr>
          <a:xfrm>
            <a:off x="2789913" y="2467599"/>
            <a:ext cx="4572000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en-US" sz="2800" b="1" dirty="0"/>
              <a:t>Hour : Minutes</a:t>
            </a:r>
            <a:endParaRPr lang="en-US" sz="2800" dirty="0"/>
          </a:p>
          <a:p>
            <a:pPr algn="ctr">
              <a:lnSpc>
                <a:spcPct val="200000"/>
              </a:lnSpc>
              <a:buNone/>
            </a:pPr>
            <a:r>
              <a:rPr lang="en-US" sz="2800" dirty="0"/>
              <a:t>07:15</a:t>
            </a:r>
          </a:p>
          <a:p>
            <a:pPr algn="ctr">
              <a:lnSpc>
                <a:spcPct val="200000"/>
              </a:lnSpc>
            </a:pPr>
            <a:r>
              <a:rPr lang="en-US" sz="2800" dirty="0"/>
              <a:t>07 = hour </a:t>
            </a:r>
          </a:p>
          <a:p>
            <a:pPr algn="ctr">
              <a:lnSpc>
                <a:spcPct val="200000"/>
              </a:lnSpc>
            </a:pPr>
            <a:r>
              <a:rPr lang="en-US" sz="2800" dirty="0"/>
              <a:t>15 = minutes </a:t>
            </a:r>
          </a:p>
          <a:p>
            <a:pPr algn="ctr">
              <a:lnSpc>
                <a:spcPct val="200000"/>
              </a:lnSpc>
              <a:buNone/>
            </a:pPr>
            <a:r>
              <a:rPr lang="en-US" sz="2800" dirty="0"/>
              <a:t>Read as: </a:t>
            </a:r>
            <a:r>
              <a:rPr lang="en-US" sz="2800" b="1" dirty="0"/>
              <a:t>seven fifteen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3CC62-0D72-77E9-5330-51BB9DC1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638" y="322006"/>
            <a:ext cx="5073446" cy="33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9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77CC4-B82B-3FE0-8D75-BC35D509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E8F591-DD3D-9090-FCE0-39150010B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935"/>
          <a:stretch>
            <a:fillRect/>
          </a:stretch>
        </p:blipFill>
        <p:spPr>
          <a:xfrm>
            <a:off x="673304" y="2910512"/>
            <a:ext cx="3837036" cy="4090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E702D-2418-6CA4-A151-F87BA293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12" r="12366" b="58423"/>
          <a:stretch>
            <a:fillRect/>
          </a:stretch>
        </p:blipFill>
        <p:spPr>
          <a:xfrm>
            <a:off x="1679950" y="1066981"/>
            <a:ext cx="1823744" cy="1617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A50DA0-D787-2111-8888-3D2921589BCA}"/>
              </a:ext>
            </a:extLst>
          </p:cNvPr>
          <p:cNvSpPr txBox="1"/>
          <p:nvPr/>
        </p:nvSpPr>
        <p:spPr>
          <a:xfrm>
            <a:off x="1976284" y="261864"/>
            <a:ext cx="6929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Match the analogues clock to the digital time.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A9C610-3206-6C74-472E-DCC533F2F246}"/>
              </a:ext>
            </a:extLst>
          </p:cNvPr>
          <p:cNvCxnSpPr>
            <a:cxnSpLocks/>
          </p:cNvCxnSpPr>
          <p:nvPr/>
        </p:nvCxnSpPr>
        <p:spPr>
          <a:xfrm>
            <a:off x="3254477" y="1966452"/>
            <a:ext cx="1649653" cy="147575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FF0030-BBA6-072D-4189-FE71815CDB33}"/>
              </a:ext>
            </a:extLst>
          </p:cNvPr>
          <p:cNvCxnSpPr>
            <a:cxnSpLocks/>
          </p:cNvCxnSpPr>
          <p:nvPr/>
        </p:nvCxnSpPr>
        <p:spPr>
          <a:xfrm flipV="1">
            <a:off x="3362632" y="2045843"/>
            <a:ext cx="1758551" cy="179408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C12AC-5B54-2421-C2F9-06DE26E4399B}"/>
              </a:ext>
            </a:extLst>
          </p:cNvPr>
          <p:cNvCxnSpPr>
            <a:cxnSpLocks/>
          </p:cNvCxnSpPr>
          <p:nvPr/>
        </p:nvCxnSpPr>
        <p:spPr>
          <a:xfrm>
            <a:off x="3362632" y="5604369"/>
            <a:ext cx="1679631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2BE992F-A06E-F6C2-E9DC-E4DD994ABB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368" t="34557" b="40197"/>
          <a:stretch>
            <a:fillRect/>
          </a:stretch>
        </p:blipFill>
        <p:spPr>
          <a:xfrm>
            <a:off x="5417575" y="2996407"/>
            <a:ext cx="3166729" cy="15390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FC1323-BBA0-762D-FDEE-B2D51332B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E085C07-4A87-4DF8-0CAD-3856505C34E0}"/>
              </a:ext>
            </a:extLst>
          </p:cNvPr>
          <p:cNvGrpSpPr/>
          <p:nvPr/>
        </p:nvGrpSpPr>
        <p:grpSpPr>
          <a:xfrm>
            <a:off x="5200522" y="1253631"/>
            <a:ext cx="3166729" cy="1396191"/>
            <a:chOff x="5200522" y="1253631"/>
            <a:chExt cx="3166729" cy="139619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90575C-E608-4513-7FCD-DE58AF2F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685" r="65368" b="41412"/>
            <a:stretch>
              <a:fillRect/>
            </a:stretch>
          </p:blipFill>
          <p:spPr>
            <a:xfrm>
              <a:off x="5200522" y="1253631"/>
              <a:ext cx="3166729" cy="139619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3CE1239-A83D-4E5D-6996-EB7A5C10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758" y="1854264"/>
              <a:ext cx="457264" cy="44068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9F8552-2EFC-8F7B-BCED-1F79BFF7EBAA}"/>
              </a:ext>
            </a:extLst>
          </p:cNvPr>
          <p:cNvGrpSpPr/>
          <p:nvPr/>
        </p:nvGrpSpPr>
        <p:grpSpPr>
          <a:xfrm>
            <a:off x="5479188" y="4643892"/>
            <a:ext cx="2821115" cy="1499420"/>
            <a:chOff x="5479188" y="4643892"/>
            <a:chExt cx="2821115" cy="14994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7817D0-9F2C-904B-A218-9AC66626E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631" t="34556" r="34517" b="40848"/>
            <a:stretch>
              <a:fillRect/>
            </a:stretch>
          </p:blipFill>
          <p:spPr>
            <a:xfrm>
              <a:off x="5479188" y="4643892"/>
              <a:ext cx="2821115" cy="14994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33CBEB-7E3A-3129-2669-A9B0ABFDC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758" y="5290702"/>
              <a:ext cx="457264" cy="44068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0C0C04-4610-2345-CB55-66C8B2448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D29EB-1CD8-57E4-CF45-BFCDF5D66271}"/>
              </a:ext>
            </a:extLst>
          </p:cNvPr>
          <p:cNvSpPr txBox="1"/>
          <p:nvPr/>
        </p:nvSpPr>
        <p:spPr>
          <a:xfrm>
            <a:off x="927942" y="1551385"/>
            <a:ext cx="898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291B2-DD8E-5C37-667D-5B5A97DAC569}"/>
              </a:ext>
            </a:extLst>
          </p:cNvPr>
          <p:cNvSpPr txBox="1"/>
          <p:nvPr/>
        </p:nvSpPr>
        <p:spPr>
          <a:xfrm>
            <a:off x="927942" y="3550358"/>
            <a:ext cx="898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5D236-F19B-2BE9-4E0D-B1E88E586BF8}"/>
              </a:ext>
            </a:extLst>
          </p:cNvPr>
          <p:cNvSpPr txBox="1"/>
          <p:nvPr/>
        </p:nvSpPr>
        <p:spPr>
          <a:xfrm>
            <a:off x="927942" y="5549331"/>
            <a:ext cx="898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AC442-06E6-AA6B-A2C8-B723D8891D46}"/>
              </a:ext>
            </a:extLst>
          </p:cNvPr>
          <p:cNvSpPr txBox="1"/>
          <p:nvPr/>
        </p:nvSpPr>
        <p:spPr>
          <a:xfrm>
            <a:off x="4806732" y="1443232"/>
            <a:ext cx="898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867EE-42B7-CB43-078D-1DC4E40A146C}"/>
              </a:ext>
            </a:extLst>
          </p:cNvPr>
          <p:cNvSpPr txBox="1"/>
          <p:nvPr/>
        </p:nvSpPr>
        <p:spPr>
          <a:xfrm>
            <a:off x="4806732" y="3442205"/>
            <a:ext cx="898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758E6E-EA27-6304-52A8-1F25A0087190}"/>
              </a:ext>
            </a:extLst>
          </p:cNvPr>
          <p:cNvSpPr txBox="1"/>
          <p:nvPr/>
        </p:nvSpPr>
        <p:spPr>
          <a:xfrm>
            <a:off x="4806732" y="5441178"/>
            <a:ext cx="898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0774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3F95F5-5A60-1E87-B7D3-B6076B42906F}"/>
              </a:ext>
            </a:extLst>
          </p:cNvPr>
          <p:cNvSpPr txBox="1"/>
          <p:nvPr/>
        </p:nvSpPr>
        <p:spPr>
          <a:xfrm>
            <a:off x="2713702" y="1801575"/>
            <a:ext cx="4572000" cy="4369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b="1" dirty="0"/>
              <a:t>08:00 = ?</a:t>
            </a:r>
            <a:br>
              <a:rPr lang="en-GB" sz="3600" dirty="0"/>
            </a:br>
            <a:r>
              <a:rPr lang="en-GB" sz="3600" b="1" dirty="0"/>
              <a:t>03:15 = ?</a:t>
            </a:r>
            <a:br>
              <a:rPr lang="en-GB" sz="3600" dirty="0"/>
            </a:br>
            <a:r>
              <a:rPr lang="en-GB" sz="3600" b="1" dirty="0"/>
              <a:t>11:30 = ?</a:t>
            </a:r>
            <a:br>
              <a:rPr lang="en-GB" sz="3600" dirty="0"/>
            </a:br>
            <a:r>
              <a:rPr lang="en-GB" sz="3600" b="1" dirty="0"/>
              <a:t>06:45 = ?</a:t>
            </a:r>
            <a:endParaRPr lang="en-GB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346AA7-5C30-1DAA-46E8-B8B076006CFA}"/>
              </a:ext>
            </a:extLst>
          </p:cNvPr>
          <p:cNvSpPr txBox="1"/>
          <p:nvPr/>
        </p:nvSpPr>
        <p:spPr>
          <a:xfrm>
            <a:off x="2462980" y="104115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Write these times: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4D033C-73E2-67C2-1951-8116B23D2070}"/>
              </a:ext>
            </a:extLst>
          </p:cNvPr>
          <p:cNvSpPr txBox="1"/>
          <p:nvPr/>
        </p:nvSpPr>
        <p:spPr>
          <a:xfrm>
            <a:off x="4281947" y="2109997"/>
            <a:ext cx="3082413" cy="707886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000" dirty="0"/>
              <a:t>8 o’clock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D0F6ED-5C7A-65DF-8777-EEA5F01C4CF1}"/>
              </a:ext>
            </a:extLst>
          </p:cNvPr>
          <p:cNvSpPr txBox="1"/>
          <p:nvPr/>
        </p:nvSpPr>
        <p:spPr>
          <a:xfrm>
            <a:off x="4281947" y="3173034"/>
            <a:ext cx="3972233" cy="707886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000" dirty="0"/>
              <a:t>quarter past 3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67FEFF-5554-6D27-7FFA-577E581246E5}"/>
              </a:ext>
            </a:extLst>
          </p:cNvPr>
          <p:cNvSpPr txBox="1"/>
          <p:nvPr/>
        </p:nvSpPr>
        <p:spPr>
          <a:xfrm>
            <a:off x="4281947" y="4348197"/>
            <a:ext cx="3426542" cy="707886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000" dirty="0"/>
              <a:t>half past 11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C3DCBD-8CCD-18FA-B07D-AB358066A3B4}"/>
              </a:ext>
            </a:extLst>
          </p:cNvPr>
          <p:cNvSpPr txBox="1"/>
          <p:nvPr/>
        </p:nvSpPr>
        <p:spPr>
          <a:xfrm>
            <a:off x="4291779" y="5399408"/>
            <a:ext cx="2993923" cy="707886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000" dirty="0"/>
              <a:t>quarter to 7 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8" y="1754114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516777" y="1356866"/>
            <a:ext cx="6217920" cy="3116811"/>
            <a:chOff x="3588774" y="1281028"/>
            <a:chExt cx="5648126" cy="311681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648126" cy="3116811"/>
            </a:xfrm>
            <a:prstGeom prst="wedgeRoundRectCallout">
              <a:avLst>
                <a:gd name="adj1" fmla="val -71645"/>
                <a:gd name="adj2" fmla="val -552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936838" y="1414170"/>
              <a:ext cx="4778477" cy="28623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/>
                <a:t>07:30</a:t>
              </a:r>
              <a:r>
                <a:rPr lang="en-US" sz="6000" dirty="0"/>
                <a:t> means </a:t>
              </a:r>
            </a:p>
            <a:p>
              <a:pPr algn="ctr"/>
              <a:r>
                <a:rPr lang="en-US" sz="6000" b="1" dirty="0"/>
                <a:t>7 hours</a:t>
              </a:r>
              <a:r>
                <a:rPr lang="en-US" sz="6000" dirty="0"/>
                <a:t> and </a:t>
              </a:r>
            </a:p>
            <a:p>
              <a:pPr algn="ctr"/>
              <a:r>
                <a:rPr lang="en-US" sz="6000" b="1" dirty="0"/>
                <a:t>3 minutes</a:t>
              </a:r>
              <a:endPara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1469922" y="5030049"/>
            <a:ext cx="68973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</a:rPr>
              <a:t>False: Can you explain why?</a:t>
            </a:r>
            <a:endParaRPr lang="en-GB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1032</TotalTime>
  <Words>115</Words>
  <Application>Microsoft Office PowerPoint</Application>
  <PresentationFormat>On-screen Show (4:3)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57</cp:revision>
  <dcterms:created xsi:type="dcterms:W3CDTF">2013-01-27T09:14:16Z</dcterms:created>
  <dcterms:modified xsi:type="dcterms:W3CDTF">2026-04-15T16:17:03Z</dcterms:modified>
  <cp:category/>
</cp:coreProperties>
</file>