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7" r:id="rId3"/>
    <p:sldId id="302" r:id="rId4"/>
    <p:sldId id="303" r:id="rId5"/>
    <p:sldId id="304" r:id="rId6"/>
    <p:sldId id="301" r:id="rId7"/>
    <p:sldId id="305" r:id="rId8"/>
    <p:sldId id="2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9D7EC6"/>
    <a:srgbClr val="A284CB"/>
    <a:srgbClr val="95B3D7"/>
    <a:srgbClr val="FCD5B5"/>
    <a:srgbClr val="4F81BD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01/04/2026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B1E48-917D-0DFD-AE1F-270B0289A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931" y="2566219"/>
            <a:ext cx="2831690" cy="3353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3D6779-D43A-BE90-A20E-96B5A90290DD}"/>
              </a:ext>
            </a:extLst>
          </p:cNvPr>
          <p:cNvSpPr txBox="1"/>
          <p:nvPr/>
        </p:nvSpPr>
        <p:spPr>
          <a:xfrm>
            <a:off x="1191809" y="1118864"/>
            <a:ext cx="7745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</a:t>
            </a:r>
            <a:r>
              <a:rPr lang="en-US" sz="5400" dirty="0"/>
              <a:t>Make a whole with tenths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CF68371-41D4-29D8-4175-2C06EC1C7C10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23998624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325934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323096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71507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63538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5046235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458851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973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96270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861E7B13-5AD7-C4CE-3163-EC6455EF69A0}"/>
              </a:ext>
            </a:extLst>
          </p:cNvPr>
          <p:cNvSpPr txBox="1"/>
          <p:nvPr/>
        </p:nvSpPr>
        <p:spPr>
          <a:xfrm>
            <a:off x="1499213" y="4075070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DD197-3A74-55D3-4EB7-D1DAB1B9BB5F}"/>
              </a:ext>
            </a:extLst>
          </p:cNvPr>
          <p:cNvSpPr txBox="1"/>
          <p:nvPr/>
        </p:nvSpPr>
        <p:spPr>
          <a:xfrm>
            <a:off x="7591299" y="4069934"/>
            <a:ext cx="44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/>
              <p:nvPr/>
            </p:nvSpPr>
            <p:spPr>
              <a:xfrm>
                <a:off x="1985572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8D9A864-112D-ACD5-E4F7-C650FFD9A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72" y="5356423"/>
                <a:ext cx="681851" cy="7676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/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0290B8-9BC1-8058-2CDD-32290CC2F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51" y="5356423"/>
                <a:ext cx="681851" cy="767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/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55A6130-70D5-57C9-7422-FFF613FF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930" y="5356423"/>
                <a:ext cx="681851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/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681E2D2-DFD2-773A-2FCA-C99C1CA2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09" y="5356423"/>
                <a:ext cx="681851" cy="7676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/>
              <p:nvPr/>
            </p:nvSpPr>
            <p:spPr>
              <a:xfrm>
                <a:off x="4424288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68C156-A0B8-1140-2E60-2490CBF4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288" y="5356423"/>
                <a:ext cx="681851" cy="767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/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D5D320F-1B69-260A-3857-8B59F46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7" y="5356423"/>
                <a:ext cx="681851" cy="7676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/>
              <p:nvPr/>
            </p:nvSpPr>
            <p:spPr>
              <a:xfrm>
                <a:off x="5643646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1C6A6B-6D66-FAC3-5A48-645A256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646" y="5356423"/>
                <a:ext cx="681851" cy="767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/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BE56E9-1113-E724-277A-C091A2BE9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25" y="5356423"/>
                <a:ext cx="681851" cy="7676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/>
              <p:nvPr/>
            </p:nvSpPr>
            <p:spPr>
              <a:xfrm>
                <a:off x="6863004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6F60403-33C9-065A-E8F5-98FEE16D2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04" y="5356423"/>
                <a:ext cx="681851" cy="7676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/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EC5E519-D963-6564-D51C-1FC4884F0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681" y="5356423"/>
                <a:ext cx="681851" cy="7676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03A83267-5A52-2852-A076-FFB52799A964}"/>
              </a:ext>
            </a:extLst>
          </p:cNvPr>
          <p:cNvGraphicFramePr>
            <a:graphicFrameLocks noGrp="1"/>
          </p:cNvGraphicFramePr>
          <p:nvPr/>
        </p:nvGraphicFramePr>
        <p:xfrm>
          <a:off x="1713656" y="4573078"/>
          <a:ext cx="6096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3706657"/>
                    </a:ext>
                  </a:extLst>
                </a:gridCol>
              </a:tblGrid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263394"/>
                  </a:ext>
                </a:extLst>
              </a:tr>
              <a:tr h="3337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25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/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tx1"/>
                            </a:solidFill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28FD093-1B3F-77E9-E326-AB90E9A60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5349594"/>
                <a:ext cx="681851" cy="7813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>
            <a:extLst>
              <a:ext uri="{FF2B5EF4-FFF2-40B4-BE49-F238E27FC236}">
                <a16:creationId xmlns:a16="http://schemas.microsoft.com/office/drawing/2014/main" id="{A1650FB8-C084-1527-648E-64F3D5ECF3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A2914FFC-0825-A69D-0816-2B348A26BC20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B70B98BF-BBD8-EAF9-27FD-0208641482DB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EB5D917B-8560-0B0C-6660-BE6164F9EE38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E94C2260-B777-405C-9299-40D24D2ECE2F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E992E07E-6538-1B98-F38C-E8660F8B5655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5C5CB08D-650A-BB7C-5C79-F7CBB3ECF1CA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18B40896-2473-4805-B44C-D61D67BD8F47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AA832DE6-D435-C3E1-EC6A-DD35CD2962E1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1647306D-1838-C2A9-8ED4-026EEFB46602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78C696B7-B798-5C69-1A64-C173D2A31E8C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graphicFrame>
        <p:nvGraphicFramePr>
          <p:cNvPr id="72" name="Table 71">
            <a:extLst>
              <a:ext uri="{FF2B5EF4-FFF2-40B4-BE49-F238E27FC236}">
                <a16:creationId xmlns:a16="http://schemas.microsoft.com/office/drawing/2014/main" id="{90970667-FAAC-3527-8CB5-C28C6C6C66AA}"/>
              </a:ext>
            </a:extLst>
          </p:cNvPr>
          <p:cNvGraphicFramePr>
            <a:graphicFrameLocks noGrp="1"/>
          </p:cNvGraphicFramePr>
          <p:nvPr/>
        </p:nvGraphicFramePr>
        <p:xfrm>
          <a:off x="2988888" y="324479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63003609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85525378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14428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569439645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9811177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44784741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1838662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8453428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97154004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841975912"/>
                    </a:ext>
                  </a:extLst>
                </a:gridCol>
              </a:tblGrid>
              <a:tr h="360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7208"/>
                  </a:ext>
                </a:extLst>
              </a:tr>
            </a:tbl>
          </a:graphicData>
        </a:graphic>
      </p:graphicFrame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488BA7B-26A3-0A82-B4F2-DC31B233EF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945E80-9100-EE64-FF1D-9825B80B6C4B}"/>
              </a:ext>
            </a:extLst>
          </p:cNvPr>
          <p:cNvGrpSpPr/>
          <p:nvPr/>
        </p:nvGrpSpPr>
        <p:grpSpPr>
          <a:xfrm>
            <a:off x="812201" y="1034631"/>
            <a:ext cx="8443531" cy="2848921"/>
            <a:chOff x="2746325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288C61B1-C66A-E9A8-EBDB-42906B8A06A3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48313"/>
                <a:gd name="adj2" fmla="val 1610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B59F9B-9E74-B18D-C936-079C41561380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4800" b="1" dirty="0"/>
                <a:t>Get ready to </a:t>
              </a:r>
            </a:p>
            <a:p>
              <a:pPr algn="ctr"/>
              <a:r>
                <a:rPr lang="en-GB" sz="4800" b="1" dirty="0"/>
                <a:t>count up in tenths</a:t>
              </a:r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7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C0D73-F2D0-BECD-6881-F1ABB39E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67C153-6C4E-F0EE-D8F5-1112A93DE71C}"/>
              </a:ext>
            </a:extLst>
          </p:cNvPr>
          <p:cNvSpPr txBox="1"/>
          <p:nvPr/>
        </p:nvSpPr>
        <p:spPr>
          <a:xfrm>
            <a:off x="4340360" y="213901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93D01B29-85D8-4B43-C3CF-F2C5F09A0F53}"/>
              </a:ext>
            </a:extLst>
          </p:cNvPr>
          <p:cNvSpPr/>
          <p:nvPr/>
        </p:nvSpPr>
        <p:spPr>
          <a:xfrm>
            <a:off x="2008192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A85CC20B-53AA-DC12-C39B-30DDF9DEAEA4}"/>
              </a:ext>
            </a:extLst>
          </p:cNvPr>
          <p:cNvSpPr/>
          <p:nvPr/>
        </p:nvSpPr>
        <p:spPr>
          <a:xfrm>
            <a:off x="3814902" y="186513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32EC722-968F-D3C6-5F8D-7EE2FB254732}"/>
              </a:ext>
            </a:extLst>
          </p:cNvPr>
          <p:cNvSpPr/>
          <p:nvPr/>
        </p:nvSpPr>
        <p:spPr>
          <a:xfrm>
            <a:off x="5578213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C35F31-B9F2-B4C5-AC13-58E70B7DC3BB}"/>
              </a:ext>
            </a:extLst>
          </p:cNvPr>
          <p:cNvCxnSpPr>
            <a:cxnSpLocks/>
            <a:stCxn id="3" idx="7"/>
            <a:endCxn id="4" idx="3"/>
          </p:cNvCxnSpPr>
          <p:nvPr/>
        </p:nvCxnSpPr>
        <p:spPr>
          <a:xfrm flipV="1">
            <a:off x="3430200" y="3107200"/>
            <a:ext cx="628680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A365B1-8623-5408-8FCB-B7D857043656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5236910" y="3107200"/>
            <a:ext cx="585281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A66C6068-C177-4AF9-79DC-CEFC71EE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CB7F1-0BD8-EDD7-72CC-B1399D133DBD}"/>
              </a:ext>
            </a:extLst>
          </p:cNvPr>
          <p:cNvSpPr txBox="1"/>
          <p:nvPr/>
        </p:nvSpPr>
        <p:spPr>
          <a:xfrm>
            <a:off x="4118851" y="213901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54DC-CFCE-B19E-C9BA-2A9CFF212F48}"/>
              </a:ext>
            </a:extLst>
          </p:cNvPr>
          <p:cNvSpPr txBox="1"/>
          <p:nvPr/>
        </p:nvSpPr>
        <p:spPr>
          <a:xfrm>
            <a:off x="1654885" y="230068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is the missing part?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AF5E0-7D3A-C920-DC89-632993153271}"/>
              </a:ext>
            </a:extLst>
          </p:cNvPr>
          <p:cNvSpPr txBox="1"/>
          <p:nvPr/>
        </p:nvSpPr>
        <p:spPr>
          <a:xfrm>
            <a:off x="2330465" y="3632393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0.7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B24400-D6E6-8805-3F81-5AC00AE46CE3}"/>
              </a:ext>
            </a:extLst>
          </p:cNvPr>
          <p:cNvSpPr txBox="1"/>
          <p:nvPr/>
        </p:nvSpPr>
        <p:spPr>
          <a:xfrm>
            <a:off x="5900486" y="3632392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102FD7-604C-7D58-8CA3-A88CA4D6D9E9}"/>
              </a:ext>
            </a:extLst>
          </p:cNvPr>
          <p:cNvGrpSpPr/>
          <p:nvPr/>
        </p:nvGrpSpPr>
        <p:grpSpPr>
          <a:xfrm>
            <a:off x="5578212" y="3310473"/>
            <a:ext cx="1665986" cy="1455174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205A8D7-3577-B995-1ABC-895AC46005C7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910331-0FAF-C9AE-979A-D7329E73A82B}"/>
                </a:ext>
              </a:extLst>
            </p:cNvPr>
            <p:cNvSpPr txBox="1"/>
            <p:nvPr/>
          </p:nvSpPr>
          <p:spPr>
            <a:xfrm>
              <a:off x="6733479" y="1789965"/>
              <a:ext cx="1021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0.3</a:t>
              </a:r>
            </a:p>
          </p:txBody>
        </p:sp>
      </p:grpSp>
      <p:pic>
        <p:nvPicPr>
          <p:cNvPr id="31" name="Picture 3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C409A28-DF1F-74AF-9E26-DEEEF840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A5CF54-8201-BC56-3FFF-E7CDD731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207F48-E093-50A4-D962-5E92458377A4}"/>
              </a:ext>
            </a:extLst>
          </p:cNvPr>
          <p:cNvSpPr txBox="1"/>
          <p:nvPr/>
        </p:nvSpPr>
        <p:spPr>
          <a:xfrm>
            <a:off x="4340360" y="213901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2EB9FC6A-E359-D7A3-881E-37488A3F9EED}"/>
              </a:ext>
            </a:extLst>
          </p:cNvPr>
          <p:cNvSpPr/>
          <p:nvPr/>
        </p:nvSpPr>
        <p:spPr>
          <a:xfrm>
            <a:off x="2008192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C295013-5D0F-A07B-BBFC-E2AEA46AD12A}"/>
              </a:ext>
            </a:extLst>
          </p:cNvPr>
          <p:cNvSpPr/>
          <p:nvPr/>
        </p:nvSpPr>
        <p:spPr>
          <a:xfrm>
            <a:off x="3814902" y="186513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199C97E-E653-39CA-16A1-66D12F998091}"/>
              </a:ext>
            </a:extLst>
          </p:cNvPr>
          <p:cNvSpPr/>
          <p:nvPr/>
        </p:nvSpPr>
        <p:spPr>
          <a:xfrm>
            <a:off x="5578213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F49D43-DD08-04BC-563F-B2BC442070AC}"/>
              </a:ext>
            </a:extLst>
          </p:cNvPr>
          <p:cNvCxnSpPr>
            <a:cxnSpLocks/>
            <a:stCxn id="3" idx="7"/>
            <a:endCxn id="4" idx="3"/>
          </p:cNvCxnSpPr>
          <p:nvPr/>
        </p:nvCxnSpPr>
        <p:spPr>
          <a:xfrm flipV="1">
            <a:off x="3430200" y="3107200"/>
            <a:ext cx="628680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730902-7F22-F29E-BCBF-2D50A9FFC3F4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5236910" y="3107200"/>
            <a:ext cx="585281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4958C9FB-2E7A-6FF2-86C0-03D75B2D6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EF6B9F-027D-D845-B336-3C95274DBDF0}"/>
              </a:ext>
            </a:extLst>
          </p:cNvPr>
          <p:cNvSpPr txBox="1"/>
          <p:nvPr/>
        </p:nvSpPr>
        <p:spPr>
          <a:xfrm>
            <a:off x="4118851" y="213901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F52B08-75DC-7116-37CD-DCD539547B46}"/>
              </a:ext>
            </a:extLst>
          </p:cNvPr>
          <p:cNvSpPr txBox="1"/>
          <p:nvPr/>
        </p:nvSpPr>
        <p:spPr>
          <a:xfrm>
            <a:off x="1654885" y="230068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is the missing part?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F9C0BF-B8DA-61E8-40E6-F774535C6006}"/>
              </a:ext>
            </a:extLst>
          </p:cNvPr>
          <p:cNvSpPr txBox="1"/>
          <p:nvPr/>
        </p:nvSpPr>
        <p:spPr>
          <a:xfrm>
            <a:off x="2330465" y="3632393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A4AB61-4274-AB3D-C6FA-B329A15B5AEC}"/>
              </a:ext>
            </a:extLst>
          </p:cNvPr>
          <p:cNvSpPr txBox="1"/>
          <p:nvPr/>
        </p:nvSpPr>
        <p:spPr>
          <a:xfrm>
            <a:off x="5900486" y="3632392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0.4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23F546E-6C1F-7A6A-F56F-1C4209C72675}"/>
              </a:ext>
            </a:extLst>
          </p:cNvPr>
          <p:cNvGrpSpPr/>
          <p:nvPr/>
        </p:nvGrpSpPr>
        <p:grpSpPr>
          <a:xfrm>
            <a:off x="2009232" y="3323755"/>
            <a:ext cx="1665986" cy="1455174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2B32F379-0613-A218-D39B-2F977C496091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250BFC3-976E-456A-0C0E-1E640FE86C8C}"/>
                </a:ext>
              </a:extLst>
            </p:cNvPr>
            <p:cNvSpPr txBox="1"/>
            <p:nvPr/>
          </p:nvSpPr>
          <p:spPr>
            <a:xfrm>
              <a:off x="6733479" y="1789965"/>
              <a:ext cx="1021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</p:grpSp>
      <p:pic>
        <p:nvPicPr>
          <p:cNvPr id="31" name="Picture 3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C612936-AA1B-0BA1-1FC5-CEB3D5320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8263C-28B2-1887-02ED-1C86803B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3943D4-EF5D-2430-EB57-0F51AE520280}"/>
              </a:ext>
            </a:extLst>
          </p:cNvPr>
          <p:cNvSpPr txBox="1"/>
          <p:nvPr/>
        </p:nvSpPr>
        <p:spPr>
          <a:xfrm>
            <a:off x="4340360" y="213901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5B5C26C-330F-40E5-0D90-27B5D6991D25}"/>
              </a:ext>
            </a:extLst>
          </p:cNvPr>
          <p:cNvSpPr/>
          <p:nvPr/>
        </p:nvSpPr>
        <p:spPr>
          <a:xfrm>
            <a:off x="2008192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BA6AD9E-D174-1AB3-BC1A-F6DC3EF12C0C}"/>
              </a:ext>
            </a:extLst>
          </p:cNvPr>
          <p:cNvSpPr/>
          <p:nvPr/>
        </p:nvSpPr>
        <p:spPr>
          <a:xfrm>
            <a:off x="3814902" y="186513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2E46F4FE-5960-DE1B-91A7-687DDBCF5852}"/>
              </a:ext>
            </a:extLst>
          </p:cNvPr>
          <p:cNvSpPr/>
          <p:nvPr/>
        </p:nvSpPr>
        <p:spPr>
          <a:xfrm>
            <a:off x="5578213" y="3320305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68143F-E92D-4C5B-F164-0EF39D7874CF}"/>
              </a:ext>
            </a:extLst>
          </p:cNvPr>
          <p:cNvCxnSpPr>
            <a:cxnSpLocks/>
            <a:stCxn id="3" idx="7"/>
            <a:endCxn id="4" idx="3"/>
          </p:cNvCxnSpPr>
          <p:nvPr/>
        </p:nvCxnSpPr>
        <p:spPr>
          <a:xfrm flipV="1">
            <a:off x="3430200" y="3107200"/>
            <a:ext cx="628680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2D6888-ABF1-AC19-99B9-10BBC32E21AB}"/>
              </a:ext>
            </a:extLst>
          </p:cNvPr>
          <p:cNvCxnSpPr>
            <a:cxnSpLocks/>
            <a:stCxn id="5" idx="1"/>
            <a:endCxn id="4" idx="5"/>
          </p:cNvCxnSpPr>
          <p:nvPr/>
        </p:nvCxnSpPr>
        <p:spPr>
          <a:xfrm flipH="1" flipV="1">
            <a:off x="5236910" y="3107200"/>
            <a:ext cx="585281" cy="4262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>
            <a:extLst>
              <a:ext uri="{FF2B5EF4-FFF2-40B4-BE49-F238E27FC236}">
                <a16:creationId xmlns:a16="http://schemas.microsoft.com/office/drawing/2014/main" id="{6873C416-B264-0F59-7DF5-568BB4EF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113418-5E48-2A32-19A3-0C7069DE4787}"/>
              </a:ext>
            </a:extLst>
          </p:cNvPr>
          <p:cNvSpPr txBox="1"/>
          <p:nvPr/>
        </p:nvSpPr>
        <p:spPr>
          <a:xfrm>
            <a:off x="4118851" y="213901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3F790-3C94-B161-676E-6E63C4C57DE1}"/>
              </a:ext>
            </a:extLst>
          </p:cNvPr>
          <p:cNvSpPr txBox="1"/>
          <p:nvPr/>
        </p:nvSpPr>
        <p:spPr>
          <a:xfrm>
            <a:off x="1654885" y="230068"/>
            <a:ext cx="615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What is the missing part?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0BE15C-693B-5B12-3E19-7FE76008E577}"/>
              </a:ext>
            </a:extLst>
          </p:cNvPr>
          <p:cNvSpPr txBox="1"/>
          <p:nvPr/>
        </p:nvSpPr>
        <p:spPr>
          <a:xfrm>
            <a:off x="2330465" y="3632393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alibri" panose="020F0502020204030204" pitchFamily="34" charset="0"/>
              </a:rPr>
              <a:t>0.8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0FFB80-1DE3-93D7-8D1E-3BE167AF1C7A}"/>
                  </a:ext>
                </a:extLst>
              </p:cNvPr>
              <p:cNvSpPr txBox="1"/>
              <p:nvPr/>
            </p:nvSpPr>
            <p:spPr>
              <a:xfrm>
                <a:off x="5962915" y="3403793"/>
                <a:ext cx="1021439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4000" b="1" i="0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GB" sz="4000" b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D0FFB80-1DE3-93D7-8D1E-3BE167AF1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15" y="3403793"/>
                <a:ext cx="1021439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5CBEB651-10DC-FF33-0B76-4CE07EC755E0}"/>
              </a:ext>
            </a:extLst>
          </p:cNvPr>
          <p:cNvGrpSpPr/>
          <p:nvPr/>
        </p:nvGrpSpPr>
        <p:grpSpPr>
          <a:xfrm>
            <a:off x="3814902" y="1865131"/>
            <a:ext cx="1665986" cy="1455174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A8CF3A3D-5614-F8A0-2C03-F58A740D1D3D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ED39CD-0E5E-C2F5-8548-B3F8BC3296EA}"/>
                </a:ext>
              </a:extLst>
            </p:cNvPr>
            <p:cNvSpPr txBox="1"/>
            <p:nvPr/>
          </p:nvSpPr>
          <p:spPr>
            <a:xfrm>
              <a:off x="6733479" y="1789965"/>
              <a:ext cx="1021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31" name="Picture 3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4024CEF-242F-89AB-7F70-9A7CA3473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0C58CD-B256-3648-04B9-6BE954B2D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id="{87ADD4D2-38BE-93B8-9EC8-217A2EF00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A098D9-D7FE-B765-46A8-AB627FCACA6F}"/>
              </a:ext>
            </a:extLst>
          </p:cNvPr>
          <p:cNvSpPr txBox="1"/>
          <p:nvPr/>
        </p:nvSpPr>
        <p:spPr>
          <a:xfrm>
            <a:off x="1850455" y="655000"/>
            <a:ext cx="688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many ways can you complete the part-whole model?</a:t>
            </a:r>
            <a:br>
              <a:rPr lang="en-US" sz="3200" dirty="0"/>
            </a:br>
            <a:endParaRPr lang="en-GB" sz="3200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A8F60-846B-5DCA-2FDF-7BC8037EADCB}"/>
              </a:ext>
            </a:extLst>
          </p:cNvPr>
          <p:cNvSpPr txBox="1"/>
          <p:nvPr/>
        </p:nvSpPr>
        <p:spPr>
          <a:xfrm>
            <a:off x="366251" y="6004845"/>
            <a:ext cx="8411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Can you find at least 4 different examples?</a:t>
            </a:r>
            <a:endParaRPr lang="en-GB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D10D4-C9B6-3836-2C1D-15204A87DB3F}"/>
              </a:ext>
            </a:extLst>
          </p:cNvPr>
          <p:cNvSpPr txBox="1"/>
          <p:nvPr/>
        </p:nvSpPr>
        <p:spPr>
          <a:xfrm>
            <a:off x="4492427" y="2132568"/>
            <a:ext cx="61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2CFE2CB-8EA9-BF59-0E04-C2D99E9BE4FC}"/>
              </a:ext>
            </a:extLst>
          </p:cNvPr>
          <p:cNvSpPr/>
          <p:nvPr/>
        </p:nvSpPr>
        <p:spPr>
          <a:xfrm>
            <a:off x="1541149" y="3422180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58625954-E6AB-8DB9-CD0E-E7AB9C675525}"/>
              </a:ext>
            </a:extLst>
          </p:cNvPr>
          <p:cNvSpPr/>
          <p:nvPr/>
        </p:nvSpPr>
        <p:spPr>
          <a:xfrm>
            <a:off x="3966969" y="1858681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8BFBB5F-FFAD-E7FC-A60B-9A7EB297F3B2}"/>
              </a:ext>
            </a:extLst>
          </p:cNvPr>
          <p:cNvSpPr/>
          <p:nvPr/>
        </p:nvSpPr>
        <p:spPr>
          <a:xfrm>
            <a:off x="6853332" y="3422180"/>
            <a:ext cx="1665986" cy="1455174"/>
          </a:xfrm>
          <a:prstGeom prst="flowChartConnecto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08C0B9-99A0-A352-9B51-BBE64F397DF6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V="1">
            <a:off x="2963157" y="3100750"/>
            <a:ext cx="1247790" cy="5345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531540-F6D4-0449-1B64-C83C24DEC760}"/>
              </a:ext>
            </a:extLst>
          </p:cNvPr>
          <p:cNvCxnSpPr>
            <a:cxnSpLocks/>
            <a:stCxn id="15" idx="1"/>
            <a:endCxn id="14" idx="5"/>
          </p:cNvCxnSpPr>
          <p:nvPr/>
        </p:nvCxnSpPr>
        <p:spPr>
          <a:xfrm flipH="1" flipV="1">
            <a:off x="5388977" y="3100750"/>
            <a:ext cx="1708333" cy="5345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7AD301-5466-7391-DD03-548C3A08D75A}"/>
              </a:ext>
            </a:extLst>
          </p:cNvPr>
          <p:cNvSpPr txBox="1"/>
          <p:nvPr/>
        </p:nvSpPr>
        <p:spPr>
          <a:xfrm>
            <a:off x="4270918" y="2132567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9745F9-619F-16CC-EC18-91E8D03AA6A5}"/>
              </a:ext>
            </a:extLst>
          </p:cNvPr>
          <p:cNvSpPr txBox="1"/>
          <p:nvPr/>
        </p:nvSpPr>
        <p:spPr>
          <a:xfrm>
            <a:off x="1873647" y="3697104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FD0E63-9576-8609-A40B-DC822DF674E1}"/>
              </a:ext>
            </a:extLst>
          </p:cNvPr>
          <p:cNvSpPr txBox="1"/>
          <p:nvPr/>
        </p:nvSpPr>
        <p:spPr>
          <a:xfrm>
            <a:off x="7175605" y="3734268"/>
            <a:ext cx="1021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6F8DAA-D51C-D5BC-43C2-EF5863264BD3}"/>
              </a:ext>
            </a:extLst>
          </p:cNvPr>
          <p:cNvGrpSpPr/>
          <p:nvPr/>
        </p:nvGrpSpPr>
        <p:grpSpPr>
          <a:xfrm>
            <a:off x="3989227" y="4015693"/>
            <a:ext cx="1665986" cy="1455174"/>
            <a:chOff x="6411206" y="1514841"/>
            <a:chExt cx="1665986" cy="1455174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0F47AFC1-90C2-791E-6AB7-DC402C313100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C6507-2C3B-DB9C-1A2D-C4A346292BC4}"/>
                </a:ext>
              </a:extLst>
            </p:cNvPr>
            <p:cNvSpPr txBox="1"/>
            <p:nvPr/>
          </p:nvSpPr>
          <p:spPr>
            <a:xfrm>
              <a:off x="6733479" y="1789965"/>
              <a:ext cx="1021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08138D-01EF-4C7B-5789-5143E12C5919}"/>
              </a:ext>
            </a:extLst>
          </p:cNvPr>
          <p:cNvCxnSpPr>
            <a:cxnSpLocks/>
            <a:stCxn id="22" idx="0"/>
            <a:endCxn id="14" idx="4"/>
          </p:cNvCxnSpPr>
          <p:nvPr/>
        </p:nvCxnSpPr>
        <p:spPr>
          <a:xfrm flipH="1" flipV="1">
            <a:off x="4799962" y="3313855"/>
            <a:ext cx="22258" cy="7018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C049063-480E-7824-9076-CC893C14D3C6}"/>
              </a:ext>
            </a:extLst>
          </p:cNvPr>
          <p:cNvSpPr/>
          <p:nvPr/>
        </p:nvSpPr>
        <p:spPr>
          <a:xfrm>
            <a:off x="828354" y="1819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0" name="Picture 29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F2C2952-C68A-45A8-65BE-80CB7563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9ECC31-2994-5F9D-D27B-7D55E8C6F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BCAD0D-D51F-4F49-908C-54645AD2DBDC}"/>
              </a:ext>
            </a:extLst>
          </p:cNvPr>
          <p:cNvSpPr txBox="1"/>
          <p:nvPr/>
        </p:nvSpPr>
        <p:spPr>
          <a:xfrm>
            <a:off x="1327355" y="189196"/>
            <a:ext cx="688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How many ways can you complete the part-whole model?</a:t>
            </a:r>
            <a:br>
              <a:rPr lang="en-US" sz="3200" dirty="0"/>
            </a:br>
            <a:endParaRPr lang="en-GB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1BFBF-D632-CAAF-9FFD-507D24C0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463517"/>
            <a:ext cx="4500407" cy="2253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47278-3F4C-0192-7BC0-1BDE799CB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978488"/>
            <a:ext cx="4500407" cy="225307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02D2639-9AD8-52D7-FF27-2ED111CC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82D46-0260-B751-A6D6-BD30AE35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" y="4076885"/>
            <a:ext cx="4500407" cy="225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7235A8-F7F7-2BDB-5DC1-43717A3D0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" y="1463517"/>
            <a:ext cx="4500407" cy="225307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3B55CA-8DEE-76E4-AE5F-8B171423EF4B}"/>
              </a:ext>
            </a:extLst>
          </p:cNvPr>
          <p:cNvGrpSpPr/>
          <p:nvPr/>
        </p:nvGrpSpPr>
        <p:grpSpPr>
          <a:xfrm>
            <a:off x="3385216" y="2363947"/>
            <a:ext cx="1206449" cy="973569"/>
            <a:chOff x="6411206" y="1514841"/>
            <a:chExt cx="1665986" cy="1455174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2BC73E86-5451-5A1B-D6B4-FF869D1830E0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D7E8AB-1CF3-C6B6-76CC-97755933D38C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EABB05-C850-ADCD-824B-5DE81FC190FF}"/>
              </a:ext>
            </a:extLst>
          </p:cNvPr>
          <p:cNvGrpSpPr/>
          <p:nvPr/>
        </p:nvGrpSpPr>
        <p:grpSpPr>
          <a:xfrm>
            <a:off x="120906" y="2353618"/>
            <a:ext cx="1206449" cy="973569"/>
            <a:chOff x="6411206" y="1514841"/>
            <a:chExt cx="1665986" cy="1455174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15CA900-B629-1D3B-2D56-BAB801E56DE4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C13303-79D6-D298-407C-6BE02DA1B32C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5D7DDA7-E94B-7FD1-2EBE-D330F091C8F5}"/>
              </a:ext>
            </a:extLst>
          </p:cNvPr>
          <p:cNvGrpSpPr/>
          <p:nvPr/>
        </p:nvGrpSpPr>
        <p:grpSpPr>
          <a:xfrm>
            <a:off x="7885622" y="2359002"/>
            <a:ext cx="1206449" cy="973569"/>
            <a:chOff x="6411206" y="1514841"/>
            <a:chExt cx="1665986" cy="1455174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CC3EBDD-F69D-696A-F6D4-DB28A595B51D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53405B-EB3F-1B63-2BA8-78B3F99B7C05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686B5F-E7BD-4C36-6B88-03928168C8FC}"/>
              </a:ext>
            </a:extLst>
          </p:cNvPr>
          <p:cNvGrpSpPr/>
          <p:nvPr/>
        </p:nvGrpSpPr>
        <p:grpSpPr>
          <a:xfrm>
            <a:off x="4744065" y="2359002"/>
            <a:ext cx="1206449" cy="973569"/>
            <a:chOff x="6411206" y="1514841"/>
            <a:chExt cx="1665986" cy="1455174"/>
          </a:xfrm>
        </p:grpSpPr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933ECAB1-2947-D668-B2A2-B6C68C974745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BE5303-9977-5A8B-B676-196B07274FD7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A2EB72-69A1-DA32-5924-6FAD9268E7DF}"/>
              </a:ext>
            </a:extLst>
          </p:cNvPr>
          <p:cNvGrpSpPr/>
          <p:nvPr/>
        </p:nvGrpSpPr>
        <p:grpSpPr>
          <a:xfrm>
            <a:off x="7885622" y="4865721"/>
            <a:ext cx="1206449" cy="973569"/>
            <a:chOff x="6411206" y="1514841"/>
            <a:chExt cx="1665986" cy="1455174"/>
          </a:xfrm>
        </p:grpSpPr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971295EC-BC1F-B016-AFCF-8848F95775CC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3047EF-EDCD-2EDF-A474-8FB12FBC5ED4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0.6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B0ECD7F-E0F5-EB66-3B92-88CDA13361C6}"/>
              </a:ext>
            </a:extLst>
          </p:cNvPr>
          <p:cNvGrpSpPr/>
          <p:nvPr/>
        </p:nvGrpSpPr>
        <p:grpSpPr>
          <a:xfrm>
            <a:off x="4744065" y="4865721"/>
            <a:ext cx="1206449" cy="973569"/>
            <a:chOff x="6411206" y="1514841"/>
            <a:chExt cx="1665986" cy="1455174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0F5EF94-5532-E598-C28F-85C4FC91709B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EEBD3E-590E-44F2-C114-B0569458AC4C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0.3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FE24DFA-E673-C9F2-8568-E8AF27DAB77A}"/>
              </a:ext>
            </a:extLst>
          </p:cNvPr>
          <p:cNvGrpSpPr/>
          <p:nvPr/>
        </p:nvGrpSpPr>
        <p:grpSpPr>
          <a:xfrm>
            <a:off x="3279517" y="4990915"/>
            <a:ext cx="1206449" cy="973569"/>
            <a:chOff x="6411206" y="1514841"/>
            <a:chExt cx="1665986" cy="1455174"/>
          </a:xfrm>
        </p:grpSpPr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80E26329-F965-5647-3D0E-0464685D1533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1EB352-1378-1A9E-67CE-E3FC4824E698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C50B54-61ED-DDC4-41A7-505E554F1ED4}"/>
              </a:ext>
            </a:extLst>
          </p:cNvPr>
          <p:cNvGrpSpPr/>
          <p:nvPr/>
        </p:nvGrpSpPr>
        <p:grpSpPr>
          <a:xfrm>
            <a:off x="137960" y="4990915"/>
            <a:ext cx="1206449" cy="973569"/>
            <a:chOff x="6411206" y="1514841"/>
            <a:chExt cx="1665986" cy="1455174"/>
          </a:xfrm>
        </p:grpSpPr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7B11F69C-4C2A-F8E3-8DC4-9E94018CE1BF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99CB44B-320E-2DF7-1E66-8C79AC1C3064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0.5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AD00CF-2525-9357-854E-3AEE6B0D2CE5}"/>
              </a:ext>
            </a:extLst>
          </p:cNvPr>
          <p:cNvGrpSpPr/>
          <p:nvPr/>
        </p:nvGrpSpPr>
        <p:grpSpPr>
          <a:xfrm>
            <a:off x="1676321" y="2700416"/>
            <a:ext cx="1206449" cy="973569"/>
            <a:chOff x="6411206" y="1514841"/>
            <a:chExt cx="1665986" cy="1455174"/>
          </a:xfrm>
        </p:grpSpPr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8B153F7C-850F-AD15-42BA-2FE0B3F7D0B9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431FE6-CC5E-56AA-28DE-713082372777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3700080-6E18-89B1-486B-866DFF721321}"/>
              </a:ext>
            </a:extLst>
          </p:cNvPr>
          <p:cNvGrpSpPr/>
          <p:nvPr/>
        </p:nvGrpSpPr>
        <p:grpSpPr>
          <a:xfrm>
            <a:off x="1669634" y="5325539"/>
            <a:ext cx="1206449" cy="973569"/>
            <a:chOff x="6411206" y="1514841"/>
            <a:chExt cx="1665986" cy="1455174"/>
          </a:xfrm>
        </p:grpSpPr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A6FC6FD5-643F-997B-7D99-1A86E441E3B6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84AF31-97A1-A274-0D50-2AA95A099EAE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7F4F-5728-B32B-322B-98AABD85B06C}"/>
              </a:ext>
            </a:extLst>
          </p:cNvPr>
          <p:cNvGrpSpPr/>
          <p:nvPr/>
        </p:nvGrpSpPr>
        <p:grpSpPr>
          <a:xfrm>
            <a:off x="6192638" y="5223769"/>
            <a:ext cx="1206449" cy="973569"/>
            <a:chOff x="6411206" y="1514841"/>
            <a:chExt cx="1665986" cy="1455174"/>
          </a:xfrm>
        </p:grpSpPr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04DEE1D1-B745-D4B1-6821-560858B41759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B071E0-461D-ED03-3BF8-AEA466643EC0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FB189CB-0AE7-8DEA-87BF-F3539013BA34}"/>
              </a:ext>
            </a:extLst>
          </p:cNvPr>
          <p:cNvGrpSpPr/>
          <p:nvPr/>
        </p:nvGrpSpPr>
        <p:grpSpPr>
          <a:xfrm>
            <a:off x="6226801" y="2701547"/>
            <a:ext cx="1206449" cy="973569"/>
            <a:chOff x="6411206" y="1514841"/>
            <a:chExt cx="1665986" cy="1455174"/>
          </a:xfrm>
        </p:grpSpPr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55EF76F8-310F-909D-BBC3-842C4237E902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C3B7BB4-FCA9-2AF0-F039-8FF88DBCF84D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0.1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DDA3FF9-784A-F027-F38C-A8D71CBA7EAF}"/>
              </a:ext>
            </a:extLst>
          </p:cNvPr>
          <p:cNvCxnSpPr/>
          <p:nvPr/>
        </p:nvCxnSpPr>
        <p:spPr>
          <a:xfrm>
            <a:off x="4646047" y="1119311"/>
            <a:ext cx="25191" cy="5604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164F112-F03A-2326-DD58-B8965C53CDC8}"/>
              </a:ext>
            </a:extLst>
          </p:cNvPr>
          <p:cNvCxnSpPr>
            <a:cxnSpLocks/>
          </p:cNvCxnSpPr>
          <p:nvPr/>
        </p:nvCxnSpPr>
        <p:spPr>
          <a:xfrm flipH="1">
            <a:off x="129214" y="3805084"/>
            <a:ext cx="8863154" cy="541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694CA14-0E55-66BA-A090-F77D8F8D0340}"/>
              </a:ext>
            </a:extLst>
          </p:cNvPr>
          <p:cNvGrpSpPr/>
          <p:nvPr/>
        </p:nvGrpSpPr>
        <p:grpSpPr>
          <a:xfrm>
            <a:off x="1661169" y="1432663"/>
            <a:ext cx="1206449" cy="973569"/>
            <a:chOff x="6411206" y="1514841"/>
            <a:chExt cx="1665986" cy="1455174"/>
          </a:xfrm>
        </p:grpSpPr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97C45E03-7FB3-35C4-C9C8-3D8673AFD112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5FE0D57-40DF-30D5-794F-309D40DD42FE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843A715-A131-13F8-9FEC-A6498EA68A5F}"/>
              </a:ext>
            </a:extLst>
          </p:cNvPr>
          <p:cNvGrpSpPr/>
          <p:nvPr/>
        </p:nvGrpSpPr>
        <p:grpSpPr>
          <a:xfrm>
            <a:off x="6192638" y="1419914"/>
            <a:ext cx="1206449" cy="973569"/>
            <a:chOff x="6411206" y="1514841"/>
            <a:chExt cx="1665986" cy="1455174"/>
          </a:xfrm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A01B1828-A0D4-A7E1-7074-2AF647A5B0E7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840D67B-4D2D-C82D-292E-4AA0FDC44565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4922C81-256D-4CE4-4FB8-AC59869922C2}"/>
              </a:ext>
            </a:extLst>
          </p:cNvPr>
          <p:cNvGrpSpPr/>
          <p:nvPr/>
        </p:nvGrpSpPr>
        <p:grpSpPr>
          <a:xfrm>
            <a:off x="1682752" y="4043254"/>
            <a:ext cx="1206449" cy="973569"/>
            <a:chOff x="6411206" y="1514841"/>
            <a:chExt cx="1665986" cy="1455174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763DB892-5443-246D-6BE3-52FD19353471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60C3FD8-C401-33AF-FB8F-1800CF6233B2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F72C47B-7DB8-5E97-1B39-DDADC834FFA0}"/>
              </a:ext>
            </a:extLst>
          </p:cNvPr>
          <p:cNvGrpSpPr/>
          <p:nvPr/>
        </p:nvGrpSpPr>
        <p:grpSpPr>
          <a:xfrm>
            <a:off x="6218977" y="3988306"/>
            <a:ext cx="1206449" cy="973569"/>
            <a:chOff x="6411206" y="1514841"/>
            <a:chExt cx="1665986" cy="1455174"/>
          </a:xfrm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98AB6804-F239-D68F-0AAA-9DD14A825D12}"/>
                </a:ext>
              </a:extLst>
            </p:cNvPr>
            <p:cNvSpPr/>
            <p:nvPr/>
          </p:nvSpPr>
          <p:spPr>
            <a:xfrm>
              <a:off x="6411206" y="1514841"/>
              <a:ext cx="1665986" cy="1455174"/>
            </a:xfrm>
            <a:prstGeom prst="flowChartConnector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91B1B9D-1FDD-1E59-E759-7C59E2058748}"/>
                </a:ext>
              </a:extLst>
            </p:cNvPr>
            <p:cNvSpPr txBox="1"/>
            <p:nvPr/>
          </p:nvSpPr>
          <p:spPr>
            <a:xfrm>
              <a:off x="6733478" y="1789965"/>
              <a:ext cx="1021440" cy="87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78" name="Picture 77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9271135-6D45-7858-1426-CFC839C5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07387" y="4055152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74CA-05FD-F413-A472-BCCDB41B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82" y="1838633"/>
            <a:ext cx="2038710" cy="20542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90870" y="1375423"/>
            <a:ext cx="8599223" cy="2020610"/>
            <a:chOff x="2495194" y="1363066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618271" y="1363066"/>
              <a:ext cx="6353071" cy="1363156"/>
            </a:xfrm>
            <a:prstGeom prst="wedgeRoundRectCallout">
              <a:avLst>
                <a:gd name="adj1" fmla="val -69365"/>
                <a:gd name="adj2" fmla="val 193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95194" y="1452887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25D7FA-C3D2-10C3-9271-B2C681AD0B87}"/>
                  </a:ext>
                </a:extLst>
              </p:cNvPr>
              <p:cNvSpPr txBox="1"/>
              <p:nvPr/>
            </p:nvSpPr>
            <p:spPr>
              <a:xfrm>
                <a:off x="3461546" y="1694852"/>
                <a:ext cx="695315" cy="117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4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400" b="0" i="0" smtClean="0"/>
                          <m:t>10</m:t>
                        </m:r>
                      </m:den>
                    </m:f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25D7FA-C3D2-10C3-9271-B2C681AD0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46" y="1694852"/>
                <a:ext cx="695315" cy="1175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62AF0DA-36E6-AE38-9402-6AC8F285DAA8}"/>
              </a:ext>
            </a:extLst>
          </p:cNvPr>
          <p:cNvSpPr txBox="1"/>
          <p:nvPr/>
        </p:nvSpPr>
        <p:spPr>
          <a:xfrm>
            <a:off x="4309145" y="1937169"/>
            <a:ext cx="695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+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86BD3-8BCA-0686-8269-EFD388469312}"/>
              </a:ext>
            </a:extLst>
          </p:cNvPr>
          <p:cNvSpPr txBox="1"/>
          <p:nvPr/>
        </p:nvSpPr>
        <p:spPr>
          <a:xfrm>
            <a:off x="5004460" y="1897663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0.1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C83D7-4646-4454-F675-8085FD2FD2E6}"/>
              </a:ext>
            </a:extLst>
          </p:cNvPr>
          <p:cNvSpPr txBox="1"/>
          <p:nvPr/>
        </p:nvSpPr>
        <p:spPr>
          <a:xfrm>
            <a:off x="6127537" y="1931353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C582AC-1DC3-7C87-BAC7-CA888C239BA8}"/>
              </a:ext>
            </a:extLst>
          </p:cNvPr>
          <p:cNvSpPr txBox="1"/>
          <p:nvPr/>
        </p:nvSpPr>
        <p:spPr>
          <a:xfrm>
            <a:off x="7031503" y="1897662"/>
            <a:ext cx="1243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24757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1460</TotalTime>
  <Words>130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2026-04-01T19:50:10Z</dcterms:modified>
  <cp:category/>
</cp:coreProperties>
</file>