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42" r:id="rId3"/>
    <p:sldId id="343" r:id="rId4"/>
    <p:sldId id="280" r:id="rId5"/>
    <p:sldId id="308" r:id="rId6"/>
    <p:sldId id="31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3EE501-5E59-4A3F-946D-D97FD3190164}">
          <p14:sldIdLst>
            <p14:sldId id="263"/>
            <p14:sldId id="342"/>
            <p14:sldId id="343"/>
            <p14:sldId id="280"/>
            <p14:sldId id="308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DB24F2-F650-F872-7175-50A8C69DF6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6870" y="2513055"/>
            <a:ext cx="3664993" cy="334088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A45A9-AE78-16DA-8EFF-E269065ECAAB}"/>
              </a:ext>
            </a:extLst>
          </p:cNvPr>
          <p:cNvSpPr/>
          <p:nvPr/>
        </p:nvSpPr>
        <p:spPr>
          <a:xfrm>
            <a:off x="3547650" y="10871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6FAA5-C958-EC43-8661-42373A5615BA}"/>
              </a:ext>
            </a:extLst>
          </p:cNvPr>
          <p:cNvSpPr/>
          <p:nvPr/>
        </p:nvSpPr>
        <p:spPr>
          <a:xfrm>
            <a:off x="3449712" y="1151330"/>
            <a:ext cx="315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X10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4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D3E2CF-5152-68B9-F6D2-C42019CABA92}"/>
              </a:ext>
            </a:extLst>
          </p:cNvPr>
          <p:cNvSpPr/>
          <p:nvPr/>
        </p:nvSpPr>
        <p:spPr>
          <a:xfrm>
            <a:off x="2864261" y="3269328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in each group.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389F5-0857-909A-F421-FB58AAD9F783}"/>
              </a:ext>
            </a:extLst>
          </p:cNvPr>
          <p:cNvSpPr/>
          <p:nvPr/>
        </p:nvSpPr>
        <p:spPr>
          <a:xfrm>
            <a:off x="2883918" y="2444857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groups.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4AF9D-53B9-E247-6B9D-B87860A519D6}"/>
              </a:ext>
            </a:extLst>
          </p:cNvPr>
          <p:cNvSpPr txBox="1"/>
          <p:nvPr/>
        </p:nvSpPr>
        <p:spPr>
          <a:xfrm>
            <a:off x="4494079" y="317980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3B063-D63A-1EBC-C27F-7241CE897806}"/>
              </a:ext>
            </a:extLst>
          </p:cNvPr>
          <p:cNvSpPr txBox="1"/>
          <p:nvPr/>
        </p:nvSpPr>
        <p:spPr>
          <a:xfrm>
            <a:off x="4597741" y="239948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846F4-2E9B-0121-67FA-5EEEA536BA54}"/>
              </a:ext>
            </a:extLst>
          </p:cNvPr>
          <p:cNvSpPr/>
          <p:nvPr/>
        </p:nvSpPr>
        <p:spPr>
          <a:xfrm>
            <a:off x="2834764" y="4115126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altogether.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989CF-4EE1-101D-881B-BDF5EFF525CF}"/>
              </a:ext>
            </a:extLst>
          </p:cNvPr>
          <p:cNvSpPr txBox="1"/>
          <p:nvPr/>
        </p:nvSpPr>
        <p:spPr>
          <a:xfrm>
            <a:off x="4447580" y="403829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F6620-971D-032A-E108-A9E503A99FC2}"/>
              </a:ext>
            </a:extLst>
          </p:cNvPr>
          <p:cNvSpPr/>
          <p:nvPr/>
        </p:nvSpPr>
        <p:spPr>
          <a:xfrm>
            <a:off x="2141652" y="2740911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/>
              <p:nvPr/>
            </p:nvSpPr>
            <p:spPr>
              <a:xfrm>
                <a:off x="2353633" y="3671098"/>
                <a:ext cx="6345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+ ___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33" y="3671098"/>
                <a:ext cx="6345132" cy="523220"/>
              </a:xfrm>
              <a:prstGeom prst="rect">
                <a:avLst/>
              </a:prstGeom>
              <a:blipFill>
                <a:blip r:embed="rId4"/>
                <a:stretch>
                  <a:fillRect l="-19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/>
              <p:nvPr/>
            </p:nvSpPr>
            <p:spPr>
              <a:xfrm>
                <a:off x="3236150" y="4503521"/>
                <a:ext cx="4580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____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50" y="4503521"/>
                <a:ext cx="4580099" cy="584775"/>
              </a:xfrm>
              <a:prstGeom prst="rect">
                <a:avLst/>
              </a:prstGeom>
              <a:blipFill>
                <a:blip r:embed="rId5"/>
                <a:stretch>
                  <a:fillRect l="-3462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DD6DBF1-2984-DDDB-47C5-878FF533BB2E}"/>
              </a:ext>
            </a:extLst>
          </p:cNvPr>
          <p:cNvSpPr txBox="1"/>
          <p:nvPr/>
        </p:nvSpPr>
        <p:spPr>
          <a:xfrm>
            <a:off x="4858185" y="450792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DE0485-CDAE-B68D-393C-3AD4FE27ECE4}"/>
              </a:ext>
            </a:extLst>
          </p:cNvPr>
          <p:cNvSpPr txBox="1"/>
          <p:nvPr/>
        </p:nvSpPr>
        <p:spPr>
          <a:xfrm>
            <a:off x="3471451" y="450792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933CC-6E55-4298-856C-FB38F67F724E}"/>
              </a:ext>
            </a:extLst>
          </p:cNvPr>
          <p:cNvSpPr txBox="1"/>
          <p:nvPr/>
        </p:nvSpPr>
        <p:spPr>
          <a:xfrm>
            <a:off x="6136911" y="4490991"/>
            <a:ext cx="68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8FCB3-4977-AEE8-4586-BA57826CC70C}"/>
              </a:ext>
            </a:extLst>
          </p:cNvPr>
          <p:cNvSpPr txBox="1"/>
          <p:nvPr/>
        </p:nvSpPr>
        <p:spPr>
          <a:xfrm>
            <a:off x="2528677" y="36219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27882-BA46-507D-4291-76EB6BFB440E}"/>
              </a:ext>
            </a:extLst>
          </p:cNvPr>
          <p:cNvSpPr txBox="1"/>
          <p:nvPr/>
        </p:nvSpPr>
        <p:spPr>
          <a:xfrm>
            <a:off x="3844083" y="26943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500362-454B-08AC-1C77-DFB670DF3BA6}"/>
              </a:ext>
            </a:extLst>
          </p:cNvPr>
          <p:cNvSpPr txBox="1"/>
          <p:nvPr/>
        </p:nvSpPr>
        <p:spPr>
          <a:xfrm>
            <a:off x="6925111" y="26943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561FB-5BC0-8D18-CEF0-32BA388A85AA}"/>
              </a:ext>
            </a:extLst>
          </p:cNvPr>
          <p:cNvSpPr txBox="1"/>
          <p:nvPr/>
        </p:nvSpPr>
        <p:spPr>
          <a:xfrm>
            <a:off x="3672988" y="36219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6F461-ACF8-6DD6-194A-C34FE89EDDCA}"/>
              </a:ext>
            </a:extLst>
          </p:cNvPr>
          <p:cNvSpPr txBox="1"/>
          <p:nvPr/>
        </p:nvSpPr>
        <p:spPr>
          <a:xfrm>
            <a:off x="4835640" y="36219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E72547-E8DF-F26D-4D13-A31C31504DE4}"/>
              </a:ext>
            </a:extLst>
          </p:cNvPr>
          <p:cNvSpPr txBox="1"/>
          <p:nvPr/>
        </p:nvSpPr>
        <p:spPr>
          <a:xfrm>
            <a:off x="6735764" y="361047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0DED7-4BB8-2AA7-93DB-E3E700381235}"/>
              </a:ext>
            </a:extLst>
          </p:cNvPr>
          <p:cNvSpPr txBox="1"/>
          <p:nvPr/>
        </p:nvSpPr>
        <p:spPr>
          <a:xfrm>
            <a:off x="5735837" y="362009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E21F9-340E-325F-ACA4-75DAB95908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372" t="25041" r="6345" b="23718"/>
          <a:stretch>
            <a:fillRect/>
          </a:stretch>
        </p:blipFill>
        <p:spPr>
          <a:xfrm>
            <a:off x="1578723" y="644271"/>
            <a:ext cx="1667822" cy="684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E378B-4C8C-4253-7B02-192F74B4CE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372" t="25041" r="6345" b="23718"/>
          <a:stretch>
            <a:fillRect/>
          </a:stretch>
        </p:blipFill>
        <p:spPr>
          <a:xfrm>
            <a:off x="5200371" y="644271"/>
            <a:ext cx="1667822" cy="684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C2590-A96A-D199-439F-13FEAB8EF5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372" t="25041" r="6345" b="23718"/>
          <a:stretch>
            <a:fillRect/>
          </a:stretch>
        </p:blipFill>
        <p:spPr>
          <a:xfrm>
            <a:off x="7011195" y="644271"/>
            <a:ext cx="1667822" cy="684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27CC5-9467-9EB7-00A4-640596EFA4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372" t="25041" r="6345" b="23718"/>
          <a:stretch>
            <a:fillRect/>
          </a:stretch>
        </p:blipFill>
        <p:spPr>
          <a:xfrm>
            <a:off x="3389547" y="644271"/>
            <a:ext cx="1667822" cy="6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/>
              <p:nvPr/>
            </p:nvSpPr>
            <p:spPr>
              <a:xfrm>
                <a:off x="-10030" y="2303461"/>
                <a:ext cx="231963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+mj-lt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+mj-lt"/>
                    <a:cs typeface="Arial" panose="020B0604020202020204" pitchFamily="34" charset="0"/>
                  </a:rPr>
                  <a:t> 30</a:t>
                </a:r>
              </a:p>
              <a:p>
                <a:r>
                  <a:rPr lang="en-GB" sz="2800" dirty="0">
                    <a:latin typeface="+mj-lt"/>
                    <a:cs typeface="Arial" panose="020B0604020202020204" pitchFamily="34" charset="0"/>
                  </a:rPr>
                  <a:t>10 groups of 3</a:t>
                </a: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30" y="2303461"/>
                <a:ext cx="2319633" cy="1384995"/>
              </a:xfrm>
              <a:prstGeom prst="rect">
                <a:avLst/>
              </a:prstGeom>
              <a:blipFill>
                <a:blip r:embed="rId2"/>
                <a:stretch>
                  <a:fillRect l="-5249" t="-4405" r="-2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/>
              <p:nvPr/>
            </p:nvSpPr>
            <p:spPr>
              <a:xfrm>
                <a:off x="0" y="4420702"/>
                <a:ext cx="264456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+mj-lt"/>
                    <a:cs typeface="Arial" panose="020B060402020202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+mj-lt"/>
                    <a:cs typeface="Arial" panose="020B0604020202020204" pitchFamily="34" charset="0"/>
                  </a:rPr>
                  <a:t> 30</a:t>
                </a:r>
              </a:p>
              <a:p>
                <a:r>
                  <a:rPr lang="en-GB" sz="2800" dirty="0">
                    <a:latin typeface="+mj-lt"/>
                    <a:cs typeface="Arial" panose="020B0604020202020204" pitchFamily="34" charset="0"/>
                  </a:rPr>
                  <a:t>10 groups of 3</a:t>
                </a: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20702"/>
                <a:ext cx="2644565" cy="1384995"/>
              </a:xfrm>
              <a:prstGeom prst="rect">
                <a:avLst/>
              </a:prstGeom>
              <a:blipFill>
                <a:blip r:embed="rId4"/>
                <a:stretch>
                  <a:fillRect l="-4608" t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65DFD-38EF-8FAA-B51B-CFCD111E1C1F}"/>
              </a:ext>
            </a:extLst>
          </p:cNvPr>
          <p:cNvCxnSpPr>
            <a:cxnSpLocks/>
          </p:cNvCxnSpPr>
          <p:nvPr/>
        </p:nvCxnSpPr>
        <p:spPr>
          <a:xfrm flipV="1">
            <a:off x="3554354" y="5280768"/>
            <a:ext cx="3557870" cy="13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BBF2B90-9685-DFEA-10F0-C973FE40385E}"/>
              </a:ext>
            </a:extLst>
          </p:cNvPr>
          <p:cNvSpPr/>
          <p:nvPr/>
        </p:nvSpPr>
        <p:spPr>
          <a:xfrm flipH="1">
            <a:off x="3530152" y="4783088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15F1A-89C7-3141-0433-A28F0907E38A}"/>
              </a:ext>
            </a:extLst>
          </p:cNvPr>
          <p:cNvSpPr txBox="1"/>
          <p:nvPr/>
        </p:nvSpPr>
        <p:spPr>
          <a:xfrm>
            <a:off x="3416674" y="528365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C5592-413D-78F9-C803-66B39D533A85}"/>
              </a:ext>
            </a:extLst>
          </p:cNvPr>
          <p:cNvSpPr txBox="1"/>
          <p:nvPr/>
        </p:nvSpPr>
        <p:spPr>
          <a:xfrm>
            <a:off x="4432770" y="5291075"/>
            <a:ext cx="5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D72AC2B-6E67-47AD-B8F8-54D7D19CDDF7}"/>
              </a:ext>
            </a:extLst>
          </p:cNvPr>
          <p:cNvSpPr/>
          <p:nvPr/>
        </p:nvSpPr>
        <p:spPr>
          <a:xfrm flipH="1">
            <a:off x="4616222" y="4783088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E808A-74F0-873A-2B87-8831279C92F5}"/>
              </a:ext>
            </a:extLst>
          </p:cNvPr>
          <p:cNvSpPr txBox="1"/>
          <p:nvPr/>
        </p:nvSpPr>
        <p:spPr>
          <a:xfrm>
            <a:off x="5448866" y="5280768"/>
            <a:ext cx="4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</a:t>
            </a:r>
            <a:endParaRPr lang="en-GB" sz="24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5B00B20-0570-BB2A-87BF-E84AF3A7DAC0}"/>
              </a:ext>
            </a:extLst>
          </p:cNvPr>
          <p:cNvSpPr/>
          <p:nvPr/>
        </p:nvSpPr>
        <p:spPr>
          <a:xfrm flipH="1">
            <a:off x="5702292" y="4797417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F6396-BDEE-5453-EDD3-EE35D1ECC8B6}"/>
              </a:ext>
            </a:extLst>
          </p:cNvPr>
          <p:cNvSpPr txBox="1"/>
          <p:nvPr/>
        </p:nvSpPr>
        <p:spPr>
          <a:xfrm>
            <a:off x="6566419" y="5302807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</a:t>
            </a:r>
            <a:endParaRPr lang="en-GB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A4BDC8-5581-08CA-3213-2EBED26891B0}"/>
              </a:ext>
            </a:extLst>
          </p:cNvPr>
          <p:cNvGrpSpPr/>
          <p:nvPr/>
        </p:nvGrpSpPr>
        <p:grpSpPr>
          <a:xfrm>
            <a:off x="3600879" y="4261905"/>
            <a:ext cx="1072376" cy="461665"/>
            <a:chOff x="5413577" y="510800"/>
            <a:chExt cx="646130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DF7261-1100-7111-461B-377C8447D75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2CF4E2-4042-1673-BF70-8246D049EE5F}"/>
                </a:ext>
              </a:extLst>
            </p:cNvPr>
            <p:cNvSpPr txBox="1"/>
            <p:nvPr/>
          </p:nvSpPr>
          <p:spPr>
            <a:xfrm>
              <a:off x="5421321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10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74854D-0DFE-4BDA-F2B2-3069493FA2FF}"/>
              </a:ext>
            </a:extLst>
          </p:cNvPr>
          <p:cNvGrpSpPr/>
          <p:nvPr/>
        </p:nvGrpSpPr>
        <p:grpSpPr>
          <a:xfrm>
            <a:off x="4673801" y="4261905"/>
            <a:ext cx="1072376" cy="461665"/>
            <a:chOff x="5413577" y="510800"/>
            <a:chExt cx="646130" cy="4616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86EED5D-C217-7E4C-C4D3-1152361044A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10C8A7-B213-1ACE-A77A-911DC95DF2FA}"/>
                </a:ext>
              </a:extLst>
            </p:cNvPr>
            <p:cNvSpPr txBox="1"/>
            <p:nvPr/>
          </p:nvSpPr>
          <p:spPr>
            <a:xfrm>
              <a:off x="5434439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10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B1A604-E37B-E4C1-6214-D579141E08BA}"/>
              </a:ext>
            </a:extLst>
          </p:cNvPr>
          <p:cNvGrpSpPr/>
          <p:nvPr/>
        </p:nvGrpSpPr>
        <p:grpSpPr>
          <a:xfrm>
            <a:off x="5745585" y="4261905"/>
            <a:ext cx="1072375" cy="461665"/>
            <a:chOff x="5413577" y="510800"/>
            <a:chExt cx="646130" cy="4616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33EEE4-760F-096F-66D5-F7A814102C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9A19D0-10FF-7C4B-EBE3-38B665BBC987}"/>
                </a:ext>
              </a:extLst>
            </p:cNvPr>
            <p:cNvSpPr txBox="1"/>
            <p:nvPr/>
          </p:nvSpPr>
          <p:spPr>
            <a:xfrm>
              <a:off x="5414763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10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29AE10-CD8B-1353-F388-6785ACB27F75}"/>
              </a:ext>
            </a:extLst>
          </p:cNvPr>
          <p:cNvGrpSpPr/>
          <p:nvPr/>
        </p:nvGrpSpPr>
        <p:grpSpPr>
          <a:xfrm>
            <a:off x="163391" y="185755"/>
            <a:ext cx="8482854" cy="1233968"/>
            <a:chOff x="163391" y="185755"/>
            <a:chExt cx="8482854" cy="1233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ADDF9F-3CB9-AB05-140F-324237864097}"/>
                </a:ext>
              </a:extLst>
            </p:cNvPr>
            <p:cNvSpPr/>
            <p:nvPr/>
          </p:nvSpPr>
          <p:spPr>
            <a:xfrm>
              <a:off x="1910823" y="268741"/>
              <a:ext cx="673542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/>
                <a:t>Which way is quicker when using skip counting? Why?</a:t>
              </a:r>
              <a:endParaRPr lang="en-US" sz="3200" b="1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C9870-A62A-0139-883D-5240CE93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91" y="185755"/>
              <a:ext cx="1233968" cy="1233968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028E06A-68C4-5D2F-36F3-F7E12F33C5E9}"/>
              </a:ext>
            </a:extLst>
          </p:cNvPr>
          <p:cNvGrpSpPr/>
          <p:nvPr/>
        </p:nvGrpSpPr>
        <p:grpSpPr>
          <a:xfrm>
            <a:off x="2317592" y="2178159"/>
            <a:ext cx="6770137" cy="1510297"/>
            <a:chOff x="4997833" y="1793903"/>
            <a:chExt cx="6770137" cy="151029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C1CA84-3F6C-21B6-9845-40C623234921}"/>
                </a:ext>
              </a:extLst>
            </p:cNvPr>
            <p:cNvCxnSpPr>
              <a:cxnSpLocks/>
              <a:endCxn id="119" idx="0"/>
            </p:cNvCxnSpPr>
            <p:nvPr/>
          </p:nvCxnSpPr>
          <p:spPr>
            <a:xfrm flipV="1">
              <a:off x="5135513" y="2819855"/>
              <a:ext cx="6381658" cy="162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E155236B-F7A3-993F-5CC6-75412CEC1A5E}"/>
                </a:ext>
              </a:extLst>
            </p:cNvPr>
            <p:cNvSpPr/>
            <p:nvPr/>
          </p:nvSpPr>
          <p:spPr>
            <a:xfrm flipH="1">
              <a:off x="5170585" y="2352243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CC29DD-FF28-A631-47E4-814BC524A0BC}"/>
                </a:ext>
              </a:extLst>
            </p:cNvPr>
            <p:cNvSpPr txBox="1"/>
            <p:nvPr/>
          </p:nvSpPr>
          <p:spPr>
            <a:xfrm>
              <a:off x="4997833" y="2825265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468BF40-F605-CFC5-D241-1444F786EE33}"/>
                </a:ext>
              </a:extLst>
            </p:cNvPr>
            <p:cNvSpPr txBox="1"/>
            <p:nvPr/>
          </p:nvSpPr>
          <p:spPr>
            <a:xfrm>
              <a:off x="5626283" y="2841567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61C927-8BB5-B3FE-3850-2E3FE1F32B14}"/>
                </a:ext>
              </a:extLst>
            </p:cNvPr>
            <p:cNvSpPr/>
            <p:nvPr/>
          </p:nvSpPr>
          <p:spPr>
            <a:xfrm flipH="1">
              <a:off x="5802323" y="2353211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6942A2-FE37-7EAC-E5A7-1617D662738C}"/>
                </a:ext>
              </a:extLst>
            </p:cNvPr>
            <p:cNvSpPr txBox="1"/>
            <p:nvPr/>
          </p:nvSpPr>
          <p:spPr>
            <a:xfrm>
              <a:off x="6258021" y="2842535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5CCC7203-89EA-7EB1-C743-686A264D6E1A}"/>
                </a:ext>
              </a:extLst>
            </p:cNvPr>
            <p:cNvSpPr/>
            <p:nvPr/>
          </p:nvSpPr>
          <p:spPr>
            <a:xfrm flipH="1">
              <a:off x="6429381" y="2342905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64012A-B186-D8EC-1AAC-94FF4702333F}"/>
                </a:ext>
              </a:extLst>
            </p:cNvPr>
            <p:cNvSpPr txBox="1"/>
            <p:nvPr/>
          </p:nvSpPr>
          <p:spPr>
            <a:xfrm>
              <a:off x="6865082" y="2822376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B05BA01-C650-AB65-CA3A-0ED445040292}"/>
                </a:ext>
              </a:extLst>
            </p:cNvPr>
            <p:cNvGrpSpPr/>
            <p:nvPr/>
          </p:nvGrpSpPr>
          <p:grpSpPr>
            <a:xfrm>
              <a:off x="5173208" y="1793904"/>
              <a:ext cx="659577" cy="461665"/>
              <a:chOff x="5413577" y="510800"/>
              <a:chExt cx="659577" cy="461665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D7907C6-18C5-5168-49DB-4147CB07E4AC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13A8FF8-A2DA-64CF-2724-50B7C7A59716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13CC061-DC79-048F-3ADA-2D4414F12E16}"/>
                </a:ext>
              </a:extLst>
            </p:cNvPr>
            <p:cNvGrpSpPr/>
            <p:nvPr/>
          </p:nvGrpSpPr>
          <p:grpSpPr>
            <a:xfrm>
              <a:off x="5818450" y="1793904"/>
              <a:ext cx="659577" cy="461665"/>
              <a:chOff x="5413577" y="510800"/>
              <a:chExt cx="659577" cy="461665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F4C335F-9662-1FB5-147B-0C42B47DB7E9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F7E6612-2FEC-66C5-9104-D8078F20E5CD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3A64E91-915E-1DD2-0144-5E46F911F9EB}"/>
                </a:ext>
              </a:extLst>
            </p:cNvPr>
            <p:cNvGrpSpPr/>
            <p:nvPr/>
          </p:nvGrpSpPr>
          <p:grpSpPr>
            <a:xfrm>
              <a:off x="6464146" y="1793903"/>
              <a:ext cx="659577" cy="461665"/>
              <a:chOff x="5413577" y="510800"/>
              <a:chExt cx="659577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4B15927-8914-7300-4654-0F9F378B0FC7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A7C0D50-312B-9050-F379-6584C3B90863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DC375AD3-DAA3-A9D6-2CD2-9C610A3D4C22}"/>
                </a:ext>
              </a:extLst>
            </p:cNvPr>
            <p:cNvSpPr/>
            <p:nvPr/>
          </p:nvSpPr>
          <p:spPr>
            <a:xfrm flipH="1">
              <a:off x="7064141" y="2342905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6884335-49E3-3570-14AE-CF75D202E37A}"/>
                </a:ext>
              </a:extLst>
            </p:cNvPr>
            <p:cNvSpPr txBox="1"/>
            <p:nvPr/>
          </p:nvSpPr>
          <p:spPr>
            <a:xfrm>
              <a:off x="7427201" y="2819853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9C6E187-7393-0507-CBC1-4169BCE5ECD0}"/>
                </a:ext>
              </a:extLst>
            </p:cNvPr>
            <p:cNvGrpSpPr/>
            <p:nvPr/>
          </p:nvGrpSpPr>
          <p:grpSpPr>
            <a:xfrm>
              <a:off x="7113891" y="1793903"/>
              <a:ext cx="659577" cy="461665"/>
              <a:chOff x="5413577" y="510800"/>
              <a:chExt cx="659577" cy="461665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7B42AC9-4561-3688-6401-F3A29198ACE3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71CDA39-7C1C-7D00-8CC6-B739362A5CBD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F0F621E-B8B1-C9DC-F8F3-4215F0CBD4FB}"/>
                </a:ext>
              </a:extLst>
            </p:cNvPr>
            <p:cNvSpPr/>
            <p:nvPr/>
          </p:nvSpPr>
          <p:spPr>
            <a:xfrm flipH="1">
              <a:off x="7684628" y="2342907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33F5CB-CDD5-6C95-EE8A-DE545E0503BF}"/>
                </a:ext>
              </a:extLst>
            </p:cNvPr>
            <p:cNvSpPr txBox="1"/>
            <p:nvPr/>
          </p:nvSpPr>
          <p:spPr>
            <a:xfrm>
              <a:off x="8047688" y="2819855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  <a:endParaRPr lang="en-GB" sz="240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E31E09-39E2-16A9-C8E7-071663F3AC89}"/>
                </a:ext>
              </a:extLst>
            </p:cNvPr>
            <p:cNvGrpSpPr/>
            <p:nvPr/>
          </p:nvGrpSpPr>
          <p:grpSpPr>
            <a:xfrm>
              <a:off x="7740951" y="1793903"/>
              <a:ext cx="659577" cy="461665"/>
              <a:chOff x="5413577" y="510800"/>
              <a:chExt cx="659577" cy="461665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1946239-BC69-2EFF-6B56-2A22B267D1C0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DFD9F22-32E4-BAB3-E1CB-D9AEC04CB757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88B53432-024B-36AC-C82D-DC4570650E06}"/>
                </a:ext>
              </a:extLst>
            </p:cNvPr>
            <p:cNvSpPr/>
            <p:nvPr/>
          </p:nvSpPr>
          <p:spPr>
            <a:xfrm flipH="1">
              <a:off x="8330276" y="2352243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6D658B-0202-6D7F-58FF-D247694A0B6A}"/>
                </a:ext>
              </a:extLst>
            </p:cNvPr>
            <p:cNvSpPr txBox="1"/>
            <p:nvPr/>
          </p:nvSpPr>
          <p:spPr>
            <a:xfrm>
              <a:off x="8736425" y="284156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18</a:t>
              </a:r>
              <a:endParaRPr lang="en-GB" sz="2400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BA7CA2E9-D10A-D74E-3D40-D6B2EF9C917D}"/>
                </a:ext>
              </a:extLst>
            </p:cNvPr>
            <p:cNvSpPr/>
            <p:nvPr/>
          </p:nvSpPr>
          <p:spPr>
            <a:xfrm flipH="1">
              <a:off x="8962014" y="2353211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6E016D-8EE5-F32D-BF47-6AB249ACFE66}"/>
                </a:ext>
              </a:extLst>
            </p:cNvPr>
            <p:cNvSpPr txBox="1"/>
            <p:nvPr/>
          </p:nvSpPr>
          <p:spPr>
            <a:xfrm>
              <a:off x="9356912" y="2842535"/>
              <a:ext cx="51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21</a:t>
              </a:r>
              <a:endParaRPr lang="en-GB" sz="2400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55428773-0EC3-41DF-29E5-B3EBE605B98B}"/>
                </a:ext>
              </a:extLst>
            </p:cNvPr>
            <p:cNvSpPr/>
            <p:nvPr/>
          </p:nvSpPr>
          <p:spPr>
            <a:xfrm flipH="1">
              <a:off x="9589072" y="2342905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2CE722-F111-EBF0-2CB6-CBFEC6E97134}"/>
                </a:ext>
              </a:extLst>
            </p:cNvPr>
            <p:cNvSpPr txBox="1"/>
            <p:nvPr/>
          </p:nvSpPr>
          <p:spPr>
            <a:xfrm>
              <a:off x="9945897" y="2822376"/>
              <a:ext cx="530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24</a:t>
              </a:r>
              <a:endParaRPr lang="en-GB" sz="2400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0033899-7FCC-BFF7-BF16-386377A4786A}"/>
                </a:ext>
              </a:extLst>
            </p:cNvPr>
            <p:cNvGrpSpPr/>
            <p:nvPr/>
          </p:nvGrpSpPr>
          <p:grpSpPr>
            <a:xfrm>
              <a:off x="8391892" y="1793904"/>
              <a:ext cx="659577" cy="461665"/>
              <a:chOff x="5413577" y="510800"/>
              <a:chExt cx="659577" cy="46166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792F9F-3166-D0F9-709D-1F7185A24652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C10F28A-9E21-3B02-39C0-086E3EB2C0E5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DFF48DB-51C2-4D76-676A-9B8CD675B54E}"/>
                </a:ext>
              </a:extLst>
            </p:cNvPr>
            <p:cNvGrpSpPr/>
            <p:nvPr/>
          </p:nvGrpSpPr>
          <p:grpSpPr>
            <a:xfrm>
              <a:off x="9037134" y="1793904"/>
              <a:ext cx="659577" cy="461665"/>
              <a:chOff x="5413577" y="510800"/>
              <a:chExt cx="659577" cy="461665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AE89EF8-AAE8-F066-95A1-2AD84983848B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12956E1-01ED-53F9-F39F-8DEE129381DB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8329FE9-19B6-AAEE-FF5E-470F6101617D}"/>
                </a:ext>
              </a:extLst>
            </p:cNvPr>
            <p:cNvGrpSpPr/>
            <p:nvPr/>
          </p:nvGrpSpPr>
          <p:grpSpPr>
            <a:xfrm>
              <a:off x="9682830" y="1793903"/>
              <a:ext cx="659577" cy="461665"/>
              <a:chOff x="5413577" y="510800"/>
              <a:chExt cx="659577" cy="461665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1C9F21B-E1F0-498E-659F-AC981960DB34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1F3F77A-C27B-C4B0-8A7B-E66FA95316A0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E6E561E8-D309-B0DF-3505-719EED206A70}"/>
                </a:ext>
              </a:extLst>
            </p:cNvPr>
            <p:cNvSpPr/>
            <p:nvPr/>
          </p:nvSpPr>
          <p:spPr>
            <a:xfrm flipH="1">
              <a:off x="10223832" y="2342905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91A5874-912D-26D4-531F-0223FAFF0DE2}"/>
                </a:ext>
              </a:extLst>
            </p:cNvPr>
            <p:cNvSpPr txBox="1"/>
            <p:nvPr/>
          </p:nvSpPr>
          <p:spPr>
            <a:xfrm>
              <a:off x="10645885" y="2819853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27</a:t>
              </a:r>
              <a:endParaRPr lang="en-GB" sz="2400" dirty="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F424547-9A32-6D48-E526-F34791E8E92F}"/>
                </a:ext>
              </a:extLst>
            </p:cNvPr>
            <p:cNvGrpSpPr/>
            <p:nvPr/>
          </p:nvGrpSpPr>
          <p:grpSpPr>
            <a:xfrm>
              <a:off x="10332575" y="1793903"/>
              <a:ext cx="659577" cy="461665"/>
              <a:chOff x="5413577" y="510800"/>
              <a:chExt cx="659577" cy="461665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5CEF65D-799D-AA01-E8A9-636C90613C2D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060080-F57F-00C2-4614-35C73665BD7A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67B069F4-90E2-CAC7-CEC1-1CD1E8F512EE}"/>
                </a:ext>
              </a:extLst>
            </p:cNvPr>
            <p:cNvSpPr/>
            <p:nvPr/>
          </p:nvSpPr>
          <p:spPr>
            <a:xfrm flipH="1">
              <a:off x="10844319" y="2342907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53A11DA-66B4-85A1-1076-C98A9D60B79C}"/>
                </a:ext>
              </a:extLst>
            </p:cNvPr>
            <p:cNvSpPr txBox="1"/>
            <p:nvPr/>
          </p:nvSpPr>
          <p:spPr>
            <a:xfrm>
              <a:off x="11266372" y="2819855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30</a:t>
              </a:r>
              <a:endParaRPr lang="en-GB" sz="2400" dirty="0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2AE8511-A989-955C-F842-E9379B3380BB}"/>
                </a:ext>
              </a:extLst>
            </p:cNvPr>
            <p:cNvGrpSpPr/>
            <p:nvPr/>
          </p:nvGrpSpPr>
          <p:grpSpPr>
            <a:xfrm>
              <a:off x="10959635" y="1793903"/>
              <a:ext cx="659577" cy="461665"/>
              <a:chOff x="5413577" y="510800"/>
              <a:chExt cx="659577" cy="461665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2900BE3-88C5-94FE-4F59-3D2599CAD5EC}"/>
                  </a:ext>
                </a:extLst>
              </p:cNvPr>
              <p:cNvSpPr/>
              <p:nvPr/>
            </p:nvSpPr>
            <p:spPr>
              <a:xfrm>
                <a:off x="5413577" y="571240"/>
                <a:ext cx="64613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F88180E-3E4C-4D43-6C94-F38E26FEC6A9}"/>
                  </a:ext>
                </a:extLst>
              </p:cNvPr>
              <p:cNvSpPr txBox="1"/>
              <p:nvPr/>
            </p:nvSpPr>
            <p:spPr>
              <a:xfrm>
                <a:off x="5545940" y="510800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20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79F815-5087-C4D3-97EA-8443164F4020}"/>
                  </a:ext>
                </a:extLst>
              </p:cNvPr>
              <p:cNvSpPr/>
              <p:nvPr/>
            </p:nvSpPr>
            <p:spPr>
              <a:xfrm>
                <a:off x="-1772258" y="1992357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1)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5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79F815-5087-C4D3-97EA-8443164F4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1992357"/>
                <a:ext cx="7100479" cy="1323439"/>
              </a:xfrm>
              <a:prstGeom prst="rect">
                <a:avLst/>
              </a:prstGeom>
              <a:blipFill>
                <a:blip r:embed="rId5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D1F134-B940-A051-88CF-C134C93FF276}"/>
                  </a:ext>
                </a:extLst>
              </p:cNvPr>
              <p:cNvSpPr/>
              <p:nvPr/>
            </p:nvSpPr>
            <p:spPr>
              <a:xfrm>
                <a:off x="-1772258" y="3307030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D1F134-B940-A051-88CF-C134C93FF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3307030"/>
                <a:ext cx="7100479" cy="1323439"/>
              </a:xfrm>
              <a:prstGeom prst="rect">
                <a:avLst/>
              </a:prstGeom>
              <a:blipFill>
                <a:blip r:embed="rId6"/>
                <a:stretch>
                  <a:fillRect t="-10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CC2C2C-7415-A988-87B0-8211A3E462D8}"/>
                  </a:ext>
                </a:extLst>
              </p:cNvPr>
              <p:cNvSpPr/>
              <p:nvPr/>
            </p:nvSpPr>
            <p:spPr>
              <a:xfrm>
                <a:off x="-1772258" y="4621703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3)  9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CC2C2C-7415-A988-87B0-8211A3E46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4621703"/>
                <a:ext cx="7100479" cy="1323439"/>
              </a:xfrm>
              <a:prstGeom prst="rect">
                <a:avLst/>
              </a:prstGeom>
              <a:blipFill>
                <a:blip r:embed="rId7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9F21A9-14D8-56D6-929D-3AA23E6627D9}"/>
                  </a:ext>
                </a:extLst>
              </p:cNvPr>
              <p:cNvSpPr/>
              <p:nvPr/>
            </p:nvSpPr>
            <p:spPr>
              <a:xfrm>
                <a:off x="2578516" y="196213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4)  12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9F21A9-14D8-56D6-929D-3AA23E662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1962139"/>
                <a:ext cx="7100479" cy="1323439"/>
              </a:xfrm>
              <a:prstGeom prst="rect">
                <a:avLst/>
              </a:prstGeom>
              <a:blipFill>
                <a:blip r:embed="rId8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0E97AC-56E8-6A62-60D3-7BB01F4C6EC4}"/>
                  </a:ext>
                </a:extLst>
              </p:cNvPr>
              <p:cNvSpPr/>
              <p:nvPr/>
            </p:nvSpPr>
            <p:spPr>
              <a:xfrm>
                <a:off x="2578516" y="3276812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5)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11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0E97AC-56E8-6A62-60D3-7BB01F4C6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3276812"/>
                <a:ext cx="7100479" cy="1323439"/>
              </a:xfrm>
              <a:prstGeom prst="rect">
                <a:avLst/>
              </a:prstGeom>
              <a:blipFill>
                <a:blip r:embed="rId9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7668DE-C919-6689-A061-D0DC50F34305}"/>
                  </a:ext>
                </a:extLst>
              </p:cNvPr>
              <p:cNvSpPr/>
              <p:nvPr/>
            </p:nvSpPr>
            <p:spPr>
              <a:xfrm>
                <a:off x="2578516" y="4591485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7668DE-C919-6689-A061-D0DC50F34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4591485"/>
                <a:ext cx="7100479" cy="1323439"/>
              </a:xfrm>
              <a:prstGeom prst="rect">
                <a:avLst/>
              </a:prstGeom>
              <a:blipFill>
                <a:blip r:embed="rId10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8807EF5-B3B6-8A12-1D04-072168E147B5}"/>
              </a:ext>
            </a:extLst>
          </p:cNvPr>
          <p:cNvSpPr/>
          <p:nvPr/>
        </p:nvSpPr>
        <p:spPr>
          <a:xfrm>
            <a:off x="3212339" y="3340926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645C5-017D-8989-C658-B0F29087BF42}"/>
              </a:ext>
            </a:extLst>
          </p:cNvPr>
          <p:cNvSpPr/>
          <p:nvPr/>
        </p:nvSpPr>
        <p:spPr>
          <a:xfrm>
            <a:off x="3212340" y="2103903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DA4B7-2C62-48BD-8B59-583364EB2D89}"/>
              </a:ext>
            </a:extLst>
          </p:cNvPr>
          <p:cNvSpPr/>
          <p:nvPr/>
        </p:nvSpPr>
        <p:spPr>
          <a:xfrm>
            <a:off x="3212338" y="4655599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532A7-5215-2F17-B84A-7934A41935EA}"/>
              </a:ext>
            </a:extLst>
          </p:cNvPr>
          <p:cNvSpPr/>
          <p:nvPr/>
        </p:nvSpPr>
        <p:spPr>
          <a:xfrm>
            <a:off x="7745008" y="2103903"/>
            <a:ext cx="11925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283EE-E886-0013-D8AB-07DACE9C1F00}"/>
              </a:ext>
            </a:extLst>
          </p:cNvPr>
          <p:cNvSpPr/>
          <p:nvPr/>
        </p:nvSpPr>
        <p:spPr>
          <a:xfrm>
            <a:off x="7745008" y="3340926"/>
            <a:ext cx="11925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110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311134-2187-A98B-2981-93800CCC906E}"/>
              </a:ext>
            </a:extLst>
          </p:cNvPr>
          <p:cNvSpPr/>
          <p:nvPr/>
        </p:nvSpPr>
        <p:spPr>
          <a:xfrm>
            <a:off x="7754840" y="4684373"/>
            <a:ext cx="118268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8787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286392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14150" y="2176417"/>
            <a:ext cx="60094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When you multiply a number by 10, the answer always ends in zero.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554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647</TotalTime>
  <Words>219</Words>
  <Application>Microsoft Office PowerPoint</Application>
  <PresentationFormat>On-screen Show (4:3)</PresentationFormat>
  <Paragraphs>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2026-04-02T12:37:00Z</dcterms:modified>
  <cp:category/>
</cp:coreProperties>
</file>