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05" r:id="rId3"/>
    <p:sldId id="339" r:id="rId4"/>
    <p:sldId id="316" r:id="rId5"/>
    <p:sldId id="340" r:id="rId6"/>
    <p:sldId id="308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DB24F2-F650-F872-7175-50A8C69DF6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5725" y="2822744"/>
            <a:ext cx="3664993" cy="334088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2" y="629233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A42900-E0F7-A524-A4D4-4BB0AA7F9568}"/>
              </a:ext>
            </a:extLst>
          </p:cNvPr>
          <p:cNvSpPr/>
          <p:nvPr/>
        </p:nvSpPr>
        <p:spPr>
          <a:xfrm>
            <a:off x="2697813" y="-1"/>
            <a:ext cx="47280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 2 from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40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62198" y="2902571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F525AD-E20E-5144-FEC0-21D900E4CA6B}"/>
              </a:ext>
            </a:extLst>
          </p:cNvPr>
          <p:cNvGrpSpPr/>
          <p:nvPr/>
        </p:nvGrpSpPr>
        <p:grpSpPr>
          <a:xfrm>
            <a:off x="2887362" y="1624578"/>
            <a:ext cx="2516652" cy="2736080"/>
            <a:chOff x="2157181" y="1581177"/>
            <a:chExt cx="2516652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E89FA7-5FB1-C52B-F88D-80963DDA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5446BF-4F64-70B8-7F79-BA3E4FE56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2B51112-4066-483C-1AC7-C686FDA4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181" y="1581177"/>
              <a:ext cx="1824054" cy="2736080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21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837D36-1D4D-C038-9555-C797527F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770742" y="2793750"/>
            <a:ext cx="422787" cy="63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D33B1D-6D91-1145-AAE0-BE0FBDBF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770741" y="3429000"/>
            <a:ext cx="422787" cy="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3597467" y="477634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5036849" y="478549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D5446BF-4F64-70B8-7F79-BA3E4FE5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573" y="1511765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B51112-4066-483C-1AC7-C686FDA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987" y="1511765"/>
            <a:ext cx="1824054" cy="273608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7454411" y="4773218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29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B526E-CFBE-CEE8-A463-74C8BA20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467" y="1511765"/>
            <a:ext cx="1824054" cy="2736080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685C5-6136-857E-A338-FCB5AB628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497" y="2000306"/>
            <a:ext cx="843755" cy="84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7119B-1091-4B01-35D5-FD8220EA3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497" y="2388912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2124A-367A-A94C-F9B9-2A4314ADE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497" y="2777518"/>
            <a:ext cx="843755" cy="8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74635A-E25B-C013-17DA-9CFE18D29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497" y="3166124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13FAD-DB6A-2546-5FF1-A5A08824B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497" y="3554730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B53C78-D6B3-78C6-B947-EA4ED66C6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429" y="2000306"/>
            <a:ext cx="843755" cy="843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FE3A7-B7C9-C497-17C1-079976E32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429" y="2388912"/>
            <a:ext cx="843755" cy="843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6B3D3B-DA3A-0069-F337-E7085C125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429" y="2777518"/>
            <a:ext cx="843755" cy="843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A9E0A-C267-7BF3-AB11-687AE807C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429" y="3166124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CB9CE5-D288-A3DB-B779-EAB5251DA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482" y="3581257"/>
            <a:ext cx="843755" cy="843755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795D35F9-6D32-F63B-0105-D38A31673259}"/>
              </a:ext>
            </a:extLst>
          </p:cNvPr>
          <p:cNvSpPr/>
          <p:nvPr/>
        </p:nvSpPr>
        <p:spPr>
          <a:xfrm>
            <a:off x="66123" y="2765956"/>
            <a:ext cx="4070338" cy="2829587"/>
          </a:xfrm>
          <a:prstGeom prst="cloudCallout">
            <a:avLst>
              <a:gd name="adj1" fmla="val -22963"/>
              <a:gd name="adj2" fmla="val -9157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What happens if there are not enough ones to take away 2?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A02A0-365D-5206-637F-A151378CB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001" y="3580819"/>
            <a:ext cx="843755" cy="843755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E0E800F-434C-D30E-B753-0881796ED7DD}"/>
              </a:ext>
            </a:extLst>
          </p:cNvPr>
          <p:cNvSpPr/>
          <p:nvPr/>
        </p:nvSpPr>
        <p:spPr>
          <a:xfrm>
            <a:off x="66123" y="2744514"/>
            <a:ext cx="4070338" cy="2829587"/>
          </a:xfrm>
          <a:prstGeom prst="cloudCallout">
            <a:avLst>
              <a:gd name="adj1" fmla="val -22963"/>
              <a:gd name="adj2" fmla="val -9157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We exchange </a:t>
            </a:r>
            <a:r>
              <a:rPr lang="en-US" sz="2800" b="1" dirty="0">
                <a:solidFill>
                  <a:schemeClr val="tx1"/>
                </a:solidFill>
              </a:rPr>
              <a:t>one ten </a:t>
            </a:r>
            <a:r>
              <a:rPr lang="en-US" sz="2800" dirty="0">
                <a:solidFill>
                  <a:schemeClr val="tx1"/>
                </a:solidFill>
              </a:rPr>
              <a:t>for </a:t>
            </a:r>
            <a:r>
              <a:rPr lang="en-US" sz="2800" b="1" dirty="0">
                <a:solidFill>
                  <a:schemeClr val="tx1"/>
                </a:solidFill>
              </a:rPr>
              <a:t>ten ones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  <p:bldP spid="1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2289928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4103245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3183669" y="487939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84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D5AEA1-7E57-462E-0CF7-92DCAA4E4B94}"/>
              </a:ext>
            </a:extLst>
          </p:cNvPr>
          <p:cNvSpPr txBox="1"/>
          <p:nvPr/>
        </p:nvSpPr>
        <p:spPr>
          <a:xfrm>
            <a:off x="4565102" y="2911589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79</a:t>
            </a:r>
          </a:p>
        </p:txBody>
      </p:sp>
      <p:sp>
        <p:nvSpPr>
          <p:cNvPr id="23" name="Arrow: Circular 22">
            <a:extLst>
              <a:ext uri="{FF2B5EF4-FFF2-40B4-BE49-F238E27FC236}">
                <a16:creationId xmlns:a16="http://schemas.microsoft.com/office/drawing/2014/main" id="{545D0DB3-2F6A-35F3-E333-1F6516C6743E}"/>
              </a:ext>
            </a:extLst>
          </p:cNvPr>
          <p:cNvSpPr/>
          <p:nvPr/>
        </p:nvSpPr>
        <p:spPr>
          <a:xfrm flipH="1">
            <a:off x="4815340" y="1927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964835-52FE-BC01-3145-DA11C4DEADDB}"/>
              </a:ext>
            </a:extLst>
          </p:cNvPr>
          <p:cNvSpPr txBox="1"/>
          <p:nvPr/>
        </p:nvSpPr>
        <p:spPr>
          <a:xfrm>
            <a:off x="5278683" y="2896869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BF777B-176F-9481-DD36-E73302913A82}"/>
              </a:ext>
            </a:extLst>
          </p:cNvPr>
          <p:cNvSpPr txBox="1"/>
          <p:nvPr/>
        </p:nvSpPr>
        <p:spPr>
          <a:xfrm>
            <a:off x="5256055" y="2891981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 flipH="1">
            <a:off x="5511706" y="1927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20 - 2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52 - 2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61 - 2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59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10DF4-7EE6-7416-8AC7-AB7466AB9002}"/>
              </a:ext>
            </a:extLst>
          </p:cNvPr>
          <p:cNvSpPr txBox="1"/>
          <p:nvPr/>
        </p:nvSpPr>
        <p:spPr>
          <a:xfrm>
            <a:off x="929307" y="5451524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 </a:t>
            </a:r>
            <a:r>
              <a:rPr lang="en-GB" sz="4000" dirty="0">
                <a:latin typeface="Arial Rounded MT Bold" panose="020F0704030504030204" pitchFamily="34" charset="0"/>
              </a:rPr>
              <a:t> - 2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GB" sz="4000" dirty="0">
                <a:latin typeface="Arial Rounded MT Bold" panose="020F0704030504030204" pitchFamily="34" charset="0"/>
              </a:rPr>
              <a:t>29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3207453" y="5443087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89750-EB64-7A86-B5B5-9FF710063A3F}"/>
              </a:ext>
            </a:extLst>
          </p:cNvPr>
          <p:cNvSpPr txBox="1"/>
          <p:nvPr/>
        </p:nvSpPr>
        <p:spPr>
          <a:xfrm>
            <a:off x="692853" y="446642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41 - 2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972AEB-D30D-D728-4AB6-B016CA249AF6}"/>
              </a:ext>
            </a:extLst>
          </p:cNvPr>
          <p:cNvSpPr/>
          <p:nvPr/>
        </p:nvSpPr>
        <p:spPr>
          <a:xfrm>
            <a:off x="5309419" y="449684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420465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823268" y="4390970"/>
            <a:ext cx="7829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580272" y="1659936"/>
            <a:ext cx="61723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When you subtract 2, you always count back two steps on the number line.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630</TotalTime>
  <Words>188</Words>
  <Application>Microsoft Office PowerPoint</Application>
  <PresentationFormat>On-screen Show (4:3)</PresentationFormat>
  <Paragraphs>69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33</cp:revision>
  <dcterms:created xsi:type="dcterms:W3CDTF">2013-01-27T09:14:16Z</dcterms:created>
  <dcterms:modified xsi:type="dcterms:W3CDTF">2026-04-05T16:04:39Z</dcterms:modified>
  <cp:category/>
</cp:coreProperties>
</file>