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18" r:id="rId3"/>
    <p:sldId id="319" r:id="rId4"/>
    <p:sldId id="307" r:id="rId5"/>
    <p:sldId id="308" r:id="rId6"/>
    <p:sldId id="309" r:id="rId7"/>
    <p:sldId id="310" r:id="rId8"/>
    <p:sldId id="31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802992"/>
            <a:ext cx="4192086" cy="38913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D656F-2CC9-24B5-5AB4-147B4D7A15E4}"/>
              </a:ext>
            </a:extLst>
          </p:cNvPr>
          <p:cNvSpPr txBox="1"/>
          <p:nvPr/>
        </p:nvSpPr>
        <p:spPr>
          <a:xfrm>
            <a:off x="865239" y="1111655"/>
            <a:ext cx="8249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US" sz="4800" dirty="0"/>
              <a:t>Adding mass in different units (kg and g)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E3C0C6-EE19-497D-AECD-B18B8499FC17}"/>
              </a:ext>
            </a:extLst>
          </p:cNvPr>
          <p:cNvSpPr/>
          <p:nvPr/>
        </p:nvSpPr>
        <p:spPr>
          <a:xfrm>
            <a:off x="3100475" y="880224"/>
            <a:ext cx="292210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kg = ? 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6D9DB3-6719-4DB9-B1E6-AF9C7A5B09D0}"/>
              </a:ext>
            </a:extLst>
          </p:cNvPr>
          <p:cNvGrpSpPr/>
          <p:nvPr/>
        </p:nvGrpSpPr>
        <p:grpSpPr>
          <a:xfrm>
            <a:off x="4695554" y="2284930"/>
            <a:ext cx="3016669" cy="2082825"/>
            <a:chOff x="6435980" y="2160104"/>
            <a:chExt cx="2686090" cy="17550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D79D47-BA2F-4BB6-9EE6-A1CC9643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980" y="2160104"/>
              <a:ext cx="2686090" cy="1755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36CD59-0603-4A04-B614-AB7C396A5557}"/>
                </a:ext>
              </a:extLst>
            </p:cNvPr>
            <p:cNvSpPr/>
            <p:nvPr/>
          </p:nvSpPr>
          <p:spPr>
            <a:xfrm rot="21268911">
              <a:off x="6472365" y="3479846"/>
              <a:ext cx="822521" cy="29176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b="1" dirty="0">
                  <a:ln w="0">
                    <a:solidFill>
                      <a:schemeClr val="tx1"/>
                    </a:solidFill>
                  </a:ln>
                  <a:solidFill>
                    <a:srgbClr val="EBF1D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59478-182E-4E0C-A581-C760F125F8FA}"/>
              </a:ext>
            </a:extLst>
          </p:cNvPr>
          <p:cNvGrpSpPr/>
          <p:nvPr/>
        </p:nvGrpSpPr>
        <p:grpSpPr>
          <a:xfrm>
            <a:off x="5376468" y="2859047"/>
            <a:ext cx="3016669" cy="2082825"/>
            <a:chOff x="6435980" y="2160104"/>
            <a:chExt cx="2686090" cy="17550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FD1D3EB-70EB-4C04-905A-7730EF6A2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5980" y="2160104"/>
              <a:ext cx="2686090" cy="1755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E1D3A1-5B63-4770-8E00-AA6279545218}"/>
                </a:ext>
              </a:extLst>
            </p:cNvPr>
            <p:cNvSpPr/>
            <p:nvPr/>
          </p:nvSpPr>
          <p:spPr>
            <a:xfrm rot="21268911">
              <a:off x="6472365" y="3492814"/>
              <a:ext cx="822521" cy="26583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1600" b="1" dirty="0">
                  <a:ln w="0">
                    <a:solidFill>
                      <a:schemeClr val="tx1"/>
                    </a:solidFill>
                  </a:ln>
                  <a:solidFill>
                    <a:srgbClr val="EBF1DE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500g</a:t>
              </a:r>
              <a:endParaRPr lang="en-US" sz="900" b="1" dirty="0">
                <a:ln w="0">
                  <a:solidFill>
                    <a:schemeClr val="tx1"/>
                  </a:solidFill>
                </a:ln>
                <a:solidFill>
                  <a:srgbClr val="EBF1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EE8A557-E4FA-40A1-AC26-88CEC159C63F}"/>
              </a:ext>
            </a:extLst>
          </p:cNvPr>
          <p:cNvSpPr/>
          <p:nvPr/>
        </p:nvSpPr>
        <p:spPr>
          <a:xfrm>
            <a:off x="3966929" y="3378140"/>
            <a:ext cx="848309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95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endParaRPr lang="en-GB" sz="49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6582BA-E30A-41C7-B2A6-C81BEF6F9E62}"/>
              </a:ext>
            </a:extLst>
          </p:cNvPr>
          <p:cNvSpPr/>
          <p:nvPr/>
        </p:nvSpPr>
        <p:spPr>
          <a:xfrm>
            <a:off x="1296080" y="5719184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2240D-8265-F434-D6EB-D34667170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31588-CA04-A750-597E-29EF89295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A0F69-F0D7-918A-A2F8-3D4E52172B91}"/>
              </a:ext>
            </a:extLst>
          </p:cNvPr>
          <p:cNvSpPr/>
          <p:nvPr/>
        </p:nvSpPr>
        <p:spPr>
          <a:xfrm>
            <a:off x="4882138" y="937898"/>
            <a:ext cx="2280882" cy="62324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4D657-B3C8-9689-7B5B-21A8DB7D7E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212" t="8851" r="31619" b="15766"/>
          <a:stretch>
            <a:fillRect/>
          </a:stretch>
        </p:blipFill>
        <p:spPr>
          <a:xfrm>
            <a:off x="1296080" y="1887832"/>
            <a:ext cx="2390234" cy="3415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AB8556-A067-D89B-8392-278E929BA841}"/>
              </a:ext>
            </a:extLst>
          </p:cNvPr>
          <p:cNvSpPr/>
          <p:nvPr/>
        </p:nvSpPr>
        <p:spPr>
          <a:xfrm>
            <a:off x="657415" y="-4875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3943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F258C-05F3-BEC9-A789-B20A0A04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737776-4D52-DE69-2B45-8A1D9FA9476B}"/>
              </a:ext>
            </a:extLst>
          </p:cNvPr>
          <p:cNvSpPr/>
          <p:nvPr/>
        </p:nvSpPr>
        <p:spPr>
          <a:xfrm>
            <a:off x="2330246" y="874522"/>
            <a:ext cx="503411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1kg = 1000 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91791-A200-522C-2273-B903D5635719}"/>
              </a:ext>
            </a:extLst>
          </p:cNvPr>
          <p:cNvSpPr/>
          <p:nvPr/>
        </p:nvSpPr>
        <p:spPr>
          <a:xfrm>
            <a:off x="0" y="2580767"/>
            <a:ext cx="9163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To change </a:t>
            </a:r>
            <a:r>
              <a:rPr lang="en-US" sz="4400" b="1" dirty="0"/>
              <a:t>kg</a:t>
            </a:r>
            <a:r>
              <a:rPr lang="en-US" sz="4400" dirty="0"/>
              <a:t> into </a:t>
            </a:r>
            <a:r>
              <a:rPr lang="en-US" sz="4400" b="1" dirty="0"/>
              <a:t>g</a:t>
            </a:r>
            <a:r>
              <a:rPr lang="en-US" sz="4400" dirty="0"/>
              <a:t>, ______ by 1000.</a:t>
            </a:r>
            <a:endParaRPr lang="en-GB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3ECC2-2F99-35B6-39B7-4A18D028F7C7}"/>
              </a:ext>
            </a:extLst>
          </p:cNvPr>
          <p:cNvSpPr txBox="1"/>
          <p:nvPr/>
        </p:nvSpPr>
        <p:spPr>
          <a:xfrm>
            <a:off x="0" y="4514400"/>
            <a:ext cx="9163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To change</a:t>
            </a:r>
            <a:r>
              <a:rPr lang="en-US" sz="4400" b="1" dirty="0"/>
              <a:t> g </a:t>
            </a:r>
            <a:r>
              <a:rPr lang="en-US" sz="4400" dirty="0"/>
              <a:t>into </a:t>
            </a:r>
            <a:r>
              <a:rPr lang="en-US" sz="4400" b="1" dirty="0"/>
              <a:t>kg</a:t>
            </a:r>
            <a:r>
              <a:rPr lang="en-US" sz="4400" dirty="0"/>
              <a:t>, ______ by 1000.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8D00A-74EC-9A2B-FFF8-3CF30942D897}"/>
              </a:ext>
            </a:extLst>
          </p:cNvPr>
          <p:cNvSpPr/>
          <p:nvPr/>
        </p:nvSpPr>
        <p:spPr>
          <a:xfrm>
            <a:off x="3333135" y="2653016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multiply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FA4D-93E8-D6FD-52AA-6C535D5A0319}"/>
              </a:ext>
            </a:extLst>
          </p:cNvPr>
          <p:cNvSpPr/>
          <p:nvPr/>
        </p:nvSpPr>
        <p:spPr>
          <a:xfrm>
            <a:off x="3333135" y="4587496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divide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FF1BD-FD0F-C025-B6BA-3EAF6545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D245A-7205-764A-C39A-5F941D69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F3F37D-FF02-ABD4-CBD3-E35BC2C9CF40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31146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642" y="2933922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518541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False: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What should we do before adding different units?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72389" y="913599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4kg + 40g = 44g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27BEABF-B0F2-D28D-231C-B8767EDBBB6F}"/>
              </a:ext>
            </a:extLst>
          </p:cNvPr>
          <p:cNvSpPr/>
          <p:nvPr/>
        </p:nvSpPr>
        <p:spPr>
          <a:xfrm>
            <a:off x="2518541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must convert them into the same units first.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BCA7D39-1466-5F35-6BFB-34D9A1FAE4C9}"/>
              </a:ext>
            </a:extLst>
          </p:cNvPr>
          <p:cNvSpPr/>
          <p:nvPr/>
        </p:nvSpPr>
        <p:spPr>
          <a:xfrm>
            <a:off x="2518540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are the two ways that I can do this?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3E086-1B9F-F14E-1FE6-9C9AE020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4850BFC-24AE-76FA-372D-2194A8FE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082CFE-E130-E26A-3888-EB22261BD033}"/>
              </a:ext>
            </a:extLst>
          </p:cNvPr>
          <p:cNvSpPr/>
          <p:nvPr/>
        </p:nvSpPr>
        <p:spPr>
          <a:xfrm>
            <a:off x="253168" y="962225"/>
            <a:ext cx="425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Option 1: </a:t>
            </a:r>
          </a:p>
          <a:p>
            <a:pPr algn="ctr"/>
            <a:r>
              <a:rPr lang="en-GB" sz="2800" dirty="0"/>
              <a:t>Convert all units into </a:t>
            </a:r>
            <a:r>
              <a:rPr lang="en-GB" sz="2800" b="1" dirty="0"/>
              <a:t>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634C8C-3084-A664-5FBD-B587BE2B74F6}"/>
              </a:ext>
            </a:extLst>
          </p:cNvPr>
          <p:cNvSpPr/>
          <p:nvPr/>
        </p:nvSpPr>
        <p:spPr>
          <a:xfrm>
            <a:off x="4893995" y="962226"/>
            <a:ext cx="425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Option 2: </a:t>
            </a:r>
          </a:p>
          <a:p>
            <a:pPr algn="ctr"/>
            <a:r>
              <a:rPr lang="en-GB" sz="2800" dirty="0"/>
              <a:t>Convert all units into </a:t>
            </a:r>
            <a:r>
              <a:rPr lang="en-GB" sz="2800" b="1" dirty="0"/>
              <a:t>kg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C5E148-8DAD-AD05-9B83-F9872556646B}"/>
              </a:ext>
            </a:extLst>
          </p:cNvPr>
          <p:cNvCxnSpPr/>
          <p:nvPr/>
        </p:nvCxnSpPr>
        <p:spPr>
          <a:xfrm>
            <a:off x="4640826" y="806245"/>
            <a:ext cx="0" cy="59174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8E98C1B-B1F8-093B-FA15-6C2A0517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3C51D2-D539-DEA2-2CC1-29413778F7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55"/>
          <a:stretch>
            <a:fillRect/>
          </a:stretch>
        </p:blipFill>
        <p:spPr>
          <a:xfrm>
            <a:off x="0" y="2234826"/>
            <a:ext cx="4572000" cy="3060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9381ED-CC6F-9B2D-6991-B3CE9296D2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651" y="2234826"/>
            <a:ext cx="4365522" cy="3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C2112-FAF0-273D-512F-890553758021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Solve: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23348-79E1-DAF6-360D-770A38CDCCEC}"/>
              </a:ext>
            </a:extLst>
          </p:cNvPr>
          <p:cNvSpPr txBox="1"/>
          <p:nvPr/>
        </p:nvSpPr>
        <p:spPr>
          <a:xfrm>
            <a:off x="751638" y="916522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2kg  + 80g = ? g</a:t>
            </a:r>
          </a:p>
        </p:txBody>
      </p:sp>
      <p:pic>
        <p:nvPicPr>
          <p:cNvPr id="5" name="Picture 4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62690AD-1A93-9E79-7CFA-E3B6ADCB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733" y="4276189"/>
            <a:ext cx="3259556" cy="26845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B2B3F6-5C02-729D-A168-D6D5D5721B9C}"/>
              </a:ext>
            </a:extLst>
          </p:cNvPr>
          <p:cNvSpPr/>
          <p:nvPr/>
        </p:nvSpPr>
        <p:spPr>
          <a:xfrm>
            <a:off x="2584450" y="3814095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convert the units into g. Then add.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03E35B90-5CC8-6E07-32B3-A2312F766054}"/>
              </a:ext>
            </a:extLst>
          </p:cNvPr>
          <p:cNvSpPr/>
          <p:nvPr/>
        </p:nvSpPr>
        <p:spPr>
          <a:xfrm>
            <a:off x="2250447" y="1329455"/>
            <a:ext cx="422787" cy="10492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954D1-7192-D0A3-CC83-02607BD47D5D}"/>
              </a:ext>
            </a:extLst>
          </p:cNvPr>
          <p:cNvSpPr txBox="1"/>
          <p:nvPr/>
        </p:nvSpPr>
        <p:spPr>
          <a:xfrm>
            <a:off x="156449" y="2078193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2000g  + 80g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C5F10C-EBA9-E21F-2DF4-560039CD49A9}"/>
              </a:ext>
            </a:extLst>
          </p:cNvPr>
          <p:cNvSpPr/>
          <p:nvPr/>
        </p:nvSpPr>
        <p:spPr>
          <a:xfrm>
            <a:off x="371618" y="1482710"/>
            <a:ext cx="244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x1000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66FDAE-8FA5-9F62-BA33-AB52D7D10FAE}"/>
              </a:ext>
            </a:extLst>
          </p:cNvPr>
          <p:cNvSpPr/>
          <p:nvPr/>
        </p:nvSpPr>
        <p:spPr>
          <a:xfrm>
            <a:off x="5954672" y="2047415"/>
            <a:ext cx="29828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2080g</a:t>
            </a:r>
            <a:endParaRPr lang="en-US" sz="6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EA4DD55-BF3F-47A6-28E4-E22D2132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38861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587428" y="146934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1)</a:t>
            </a:r>
            <a:r>
              <a:rPr lang="nn-NO" sz="4000" dirty="0">
                <a:latin typeface="+mj-lt"/>
              </a:rPr>
              <a:t> 5</a:t>
            </a:r>
            <a:r>
              <a:rPr lang="nn-NO" sz="4000" dirty="0"/>
              <a:t> kg + 250 g = ? g</a:t>
            </a:r>
            <a:endParaRPr lang="en-GB" sz="4000" dirty="0">
              <a:latin typeface="+mj-lt"/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089720" y="1436905"/>
            <a:ext cx="1758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5250 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7239F-D95E-D2F8-248C-A9A36E758912}"/>
              </a:ext>
            </a:extLst>
          </p:cNvPr>
          <p:cNvSpPr txBox="1"/>
          <p:nvPr/>
        </p:nvSpPr>
        <p:spPr>
          <a:xfrm>
            <a:off x="1587428" y="241491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2)</a:t>
            </a:r>
            <a:r>
              <a:rPr lang="nn-NO" sz="4000" dirty="0">
                <a:latin typeface="+mj-lt"/>
              </a:rPr>
              <a:t> </a:t>
            </a:r>
            <a:r>
              <a:rPr lang="nn-NO" sz="4000" dirty="0"/>
              <a:t>120 g + 7 kg = ? g</a:t>
            </a:r>
            <a:endParaRPr lang="en-GB"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5C0FA-545B-88A7-955A-7BE98DA5EA91}"/>
              </a:ext>
            </a:extLst>
          </p:cNvPr>
          <p:cNvSpPr txBox="1"/>
          <p:nvPr/>
        </p:nvSpPr>
        <p:spPr>
          <a:xfrm>
            <a:off x="1587428" y="3424161"/>
            <a:ext cx="4499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3) </a:t>
            </a:r>
            <a:r>
              <a:rPr lang="nn-NO" sz="4000" dirty="0">
                <a:latin typeface="+mj-lt"/>
              </a:rPr>
              <a:t>9</a:t>
            </a:r>
            <a:r>
              <a:rPr lang="nn-NO" sz="4000" dirty="0"/>
              <a:t> kg + 450 g = ? kg</a:t>
            </a:r>
            <a:endParaRPr lang="en-GB" sz="4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F1C7-B390-140F-7177-F53DE738C667}"/>
              </a:ext>
            </a:extLst>
          </p:cNvPr>
          <p:cNvSpPr txBox="1"/>
          <p:nvPr/>
        </p:nvSpPr>
        <p:spPr>
          <a:xfrm>
            <a:off x="1587428" y="4318077"/>
            <a:ext cx="4527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4) </a:t>
            </a:r>
            <a:r>
              <a:rPr lang="nn-NO" sz="4000" dirty="0"/>
              <a:t>1500 g + 3 kg = ? g</a:t>
            </a:r>
            <a:endParaRPr lang="en-GB" sz="4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6C361-B0FA-CE70-209C-20C9112D4488}"/>
              </a:ext>
            </a:extLst>
          </p:cNvPr>
          <p:cNvSpPr txBox="1"/>
          <p:nvPr/>
        </p:nvSpPr>
        <p:spPr>
          <a:xfrm>
            <a:off x="1587428" y="5317438"/>
            <a:ext cx="5134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5) </a:t>
            </a:r>
            <a:r>
              <a:rPr lang="nn-NO" sz="4000" dirty="0"/>
              <a:t>1 kg + 10000 g  = ? kg</a:t>
            </a:r>
            <a:endParaRPr lang="en-GB" sz="4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F21CC-A149-FE6F-3C80-180A8D728F81}"/>
              </a:ext>
            </a:extLst>
          </p:cNvPr>
          <p:cNvSpPr/>
          <p:nvPr/>
        </p:nvSpPr>
        <p:spPr>
          <a:xfrm>
            <a:off x="5089720" y="2394802"/>
            <a:ext cx="187118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7120 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B2CD3D-4BB8-7964-3DFE-55186F6B7678}"/>
              </a:ext>
            </a:extLst>
          </p:cNvPr>
          <p:cNvSpPr/>
          <p:nvPr/>
        </p:nvSpPr>
        <p:spPr>
          <a:xfrm>
            <a:off x="5089720" y="3413970"/>
            <a:ext cx="187119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9.45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43FA2-95BC-F097-9755-43381E71B661}"/>
              </a:ext>
            </a:extLst>
          </p:cNvPr>
          <p:cNvSpPr/>
          <p:nvPr/>
        </p:nvSpPr>
        <p:spPr>
          <a:xfrm>
            <a:off x="5338593" y="4321785"/>
            <a:ext cx="17725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4500 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9D3F2-4FF0-D9E6-E9C4-D14CBD54F64D}"/>
              </a:ext>
            </a:extLst>
          </p:cNvPr>
          <p:cNvSpPr/>
          <p:nvPr/>
        </p:nvSpPr>
        <p:spPr>
          <a:xfrm>
            <a:off x="5689488" y="5285348"/>
            <a:ext cx="167180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 kg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BC0A2-4535-268C-1184-913BDAD75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08387"/>
              <a:ext cx="6728898" cy="62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1kg + 200g = 300g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1486</TotalTime>
  <Words>226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85</cp:revision>
  <dcterms:created xsi:type="dcterms:W3CDTF">2013-01-27T09:14:16Z</dcterms:created>
  <dcterms:modified xsi:type="dcterms:W3CDTF">2026-04-09T10:07:00Z</dcterms:modified>
  <cp:category/>
</cp:coreProperties>
</file>