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95" r:id="rId4"/>
    <p:sldId id="296" r:id="rId5"/>
    <p:sldId id="297" r:id="rId6"/>
    <p:sldId id="299" r:id="rId7"/>
    <p:sldId id="291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B6AEE-0ACE-4020-BA65-FD3E439DF3C2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856C4-2A84-45C1-ADBB-C0862943B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4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814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36" y="2751159"/>
            <a:ext cx="3228488" cy="325316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00803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412E517-37D2-0808-BE72-60EFA69D6CCE}"/>
              </a:ext>
            </a:extLst>
          </p:cNvPr>
          <p:cNvSpPr txBox="1"/>
          <p:nvPr/>
        </p:nvSpPr>
        <p:spPr>
          <a:xfrm>
            <a:off x="1224117" y="1004823"/>
            <a:ext cx="78882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4800" dirty="0"/>
              <a:t>Convert Between </a:t>
            </a:r>
          </a:p>
          <a:p>
            <a:pPr algn="ctr">
              <a:buNone/>
            </a:pPr>
            <a:r>
              <a:rPr lang="en-US" sz="4800" dirty="0"/>
              <a:t>12-Hour and 24-Hour Time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55008D-2C32-DF1D-E22A-AEE6A0B8DB30}"/>
              </a:ext>
            </a:extLst>
          </p:cNvPr>
          <p:cNvCxnSpPr/>
          <p:nvPr/>
        </p:nvCxnSpPr>
        <p:spPr>
          <a:xfrm>
            <a:off x="6463165" y="1764731"/>
            <a:ext cx="0" cy="3824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068D72-D0AF-D3F8-AC0A-9153C3F7EBD6}"/>
              </a:ext>
            </a:extLst>
          </p:cNvPr>
          <p:cNvCxnSpPr>
            <a:cxnSpLocks/>
          </p:cNvCxnSpPr>
          <p:nvPr/>
        </p:nvCxnSpPr>
        <p:spPr>
          <a:xfrm>
            <a:off x="6315527" y="176473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2707CF-3C6B-5C2B-6B21-76D5B1CF4FE6}"/>
              </a:ext>
            </a:extLst>
          </p:cNvPr>
          <p:cNvCxnSpPr>
            <a:cxnSpLocks/>
          </p:cNvCxnSpPr>
          <p:nvPr/>
        </p:nvCxnSpPr>
        <p:spPr>
          <a:xfrm>
            <a:off x="6315527" y="19240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11F800-D561-40FC-DDF8-D575D331394F}"/>
              </a:ext>
            </a:extLst>
          </p:cNvPr>
          <p:cNvCxnSpPr>
            <a:cxnSpLocks/>
          </p:cNvCxnSpPr>
          <p:nvPr/>
        </p:nvCxnSpPr>
        <p:spPr>
          <a:xfrm>
            <a:off x="6315527" y="208342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36C14A-4F64-CB77-44C3-9B9E1691C781}"/>
              </a:ext>
            </a:extLst>
          </p:cNvPr>
          <p:cNvCxnSpPr>
            <a:cxnSpLocks/>
          </p:cNvCxnSpPr>
          <p:nvPr/>
        </p:nvCxnSpPr>
        <p:spPr>
          <a:xfrm>
            <a:off x="6315527" y="224276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AA8956-2B7D-2052-1318-7749F2C7E706}"/>
              </a:ext>
            </a:extLst>
          </p:cNvPr>
          <p:cNvCxnSpPr>
            <a:cxnSpLocks/>
          </p:cNvCxnSpPr>
          <p:nvPr/>
        </p:nvCxnSpPr>
        <p:spPr>
          <a:xfrm>
            <a:off x="6315527" y="240211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81855E-CDDF-8505-3A72-7FC3F78A881D}"/>
              </a:ext>
            </a:extLst>
          </p:cNvPr>
          <p:cNvCxnSpPr>
            <a:cxnSpLocks/>
          </p:cNvCxnSpPr>
          <p:nvPr/>
        </p:nvCxnSpPr>
        <p:spPr>
          <a:xfrm>
            <a:off x="6315527" y="256145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FC9DED-CECF-F4CA-CD43-6FBC350A346A}"/>
              </a:ext>
            </a:extLst>
          </p:cNvPr>
          <p:cNvCxnSpPr>
            <a:cxnSpLocks/>
          </p:cNvCxnSpPr>
          <p:nvPr/>
        </p:nvCxnSpPr>
        <p:spPr>
          <a:xfrm>
            <a:off x="6315527" y="272080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89449D-B246-846F-59C3-4345099AC150}"/>
              </a:ext>
            </a:extLst>
          </p:cNvPr>
          <p:cNvCxnSpPr>
            <a:cxnSpLocks/>
          </p:cNvCxnSpPr>
          <p:nvPr/>
        </p:nvCxnSpPr>
        <p:spPr>
          <a:xfrm>
            <a:off x="6315527" y="288014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CA0D64-2537-0C18-749F-4E3C50045235}"/>
              </a:ext>
            </a:extLst>
          </p:cNvPr>
          <p:cNvCxnSpPr>
            <a:cxnSpLocks/>
          </p:cNvCxnSpPr>
          <p:nvPr/>
        </p:nvCxnSpPr>
        <p:spPr>
          <a:xfrm>
            <a:off x="6315527" y="303949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73023B-7F61-86B2-7956-E90BDE89D0A4}"/>
              </a:ext>
            </a:extLst>
          </p:cNvPr>
          <p:cNvCxnSpPr>
            <a:cxnSpLocks/>
          </p:cNvCxnSpPr>
          <p:nvPr/>
        </p:nvCxnSpPr>
        <p:spPr>
          <a:xfrm>
            <a:off x="6315527" y="319883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6C89C1-EB26-BF30-9897-B1B5B280EACE}"/>
              </a:ext>
            </a:extLst>
          </p:cNvPr>
          <p:cNvCxnSpPr>
            <a:cxnSpLocks/>
          </p:cNvCxnSpPr>
          <p:nvPr/>
        </p:nvCxnSpPr>
        <p:spPr>
          <a:xfrm>
            <a:off x="6315527" y="335818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7A0CFC-B1B5-DCBD-4AE9-821383EAC161}"/>
              </a:ext>
            </a:extLst>
          </p:cNvPr>
          <p:cNvCxnSpPr>
            <a:cxnSpLocks/>
          </p:cNvCxnSpPr>
          <p:nvPr/>
        </p:nvCxnSpPr>
        <p:spPr>
          <a:xfrm>
            <a:off x="6315527" y="351752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8F29D5-5D1D-4296-8620-5B9AB767EE7F}"/>
              </a:ext>
            </a:extLst>
          </p:cNvPr>
          <p:cNvCxnSpPr>
            <a:cxnSpLocks/>
          </p:cNvCxnSpPr>
          <p:nvPr/>
        </p:nvCxnSpPr>
        <p:spPr>
          <a:xfrm>
            <a:off x="6315527" y="367687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E4D2E4-F673-2B15-6B24-29E52C47EB43}"/>
              </a:ext>
            </a:extLst>
          </p:cNvPr>
          <p:cNvCxnSpPr>
            <a:cxnSpLocks/>
          </p:cNvCxnSpPr>
          <p:nvPr/>
        </p:nvCxnSpPr>
        <p:spPr>
          <a:xfrm>
            <a:off x="6315527" y="383621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BB905-76BF-7644-CE26-F1F779848E43}"/>
              </a:ext>
            </a:extLst>
          </p:cNvPr>
          <p:cNvCxnSpPr>
            <a:cxnSpLocks/>
          </p:cNvCxnSpPr>
          <p:nvPr/>
        </p:nvCxnSpPr>
        <p:spPr>
          <a:xfrm>
            <a:off x="6315527" y="399556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9F95A6-139B-3340-5FF6-D52621144F47}"/>
              </a:ext>
            </a:extLst>
          </p:cNvPr>
          <p:cNvCxnSpPr>
            <a:cxnSpLocks/>
          </p:cNvCxnSpPr>
          <p:nvPr/>
        </p:nvCxnSpPr>
        <p:spPr>
          <a:xfrm>
            <a:off x="6315527" y="415490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9A2D2E-0030-F94B-D189-2BCE62EE62AB}"/>
              </a:ext>
            </a:extLst>
          </p:cNvPr>
          <p:cNvCxnSpPr>
            <a:cxnSpLocks/>
          </p:cNvCxnSpPr>
          <p:nvPr/>
        </p:nvCxnSpPr>
        <p:spPr>
          <a:xfrm>
            <a:off x="6315527" y="431425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31BF69-4680-3692-C160-BC7C6CDD135D}"/>
              </a:ext>
            </a:extLst>
          </p:cNvPr>
          <p:cNvCxnSpPr>
            <a:cxnSpLocks/>
          </p:cNvCxnSpPr>
          <p:nvPr/>
        </p:nvCxnSpPr>
        <p:spPr>
          <a:xfrm>
            <a:off x="6315527" y="447359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9C7E53-A61F-8FF0-DF88-88C50EA8AE43}"/>
              </a:ext>
            </a:extLst>
          </p:cNvPr>
          <p:cNvCxnSpPr>
            <a:cxnSpLocks/>
          </p:cNvCxnSpPr>
          <p:nvPr/>
        </p:nvCxnSpPr>
        <p:spPr>
          <a:xfrm>
            <a:off x="6315527" y="463294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28F1E5-DCE0-4C5C-79DF-2F8C7A36A382}"/>
              </a:ext>
            </a:extLst>
          </p:cNvPr>
          <p:cNvCxnSpPr>
            <a:cxnSpLocks/>
          </p:cNvCxnSpPr>
          <p:nvPr/>
        </p:nvCxnSpPr>
        <p:spPr>
          <a:xfrm>
            <a:off x="6315527" y="479228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6F11C2-61D2-2475-1F93-E633B287C47D}"/>
              </a:ext>
            </a:extLst>
          </p:cNvPr>
          <p:cNvCxnSpPr>
            <a:cxnSpLocks/>
          </p:cNvCxnSpPr>
          <p:nvPr/>
        </p:nvCxnSpPr>
        <p:spPr>
          <a:xfrm>
            <a:off x="6315527" y="495163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285FE9-1F7D-BF16-FBDF-E5B8461A13BA}"/>
              </a:ext>
            </a:extLst>
          </p:cNvPr>
          <p:cNvCxnSpPr>
            <a:cxnSpLocks/>
          </p:cNvCxnSpPr>
          <p:nvPr/>
        </p:nvCxnSpPr>
        <p:spPr>
          <a:xfrm>
            <a:off x="6315527" y="51109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EEFDDD9-9402-DB24-8F1F-E37D843461D4}"/>
              </a:ext>
            </a:extLst>
          </p:cNvPr>
          <p:cNvCxnSpPr>
            <a:cxnSpLocks/>
          </p:cNvCxnSpPr>
          <p:nvPr/>
        </p:nvCxnSpPr>
        <p:spPr>
          <a:xfrm>
            <a:off x="6315527" y="527032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35F0B1-0BE5-B2BD-5439-BDC71956B4CE}"/>
              </a:ext>
            </a:extLst>
          </p:cNvPr>
          <p:cNvCxnSpPr>
            <a:cxnSpLocks/>
          </p:cNvCxnSpPr>
          <p:nvPr/>
        </p:nvCxnSpPr>
        <p:spPr>
          <a:xfrm>
            <a:off x="6315527" y="542966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CC3F7F-CEFD-DA78-B84A-1FC5999870C1}"/>
              </a:ext>
            </a:extLst>
          </p:cNvPr>
          <p:cNvCxnSpPr>
            <a:cxnSpLocks/>
          </p:cNvCxnSpPr>
          <p:nvPr/>
        </p:nvCxnSpPr>
        <p:spPr>
          <a:xfrm>
            <a:off x="6315527" y="5589019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99D184-0FE1-5EC5-BBFE-3C435493228A}"/>
              </a:ext>
            </a:extLst>
          </p:cNvPr>
          <p:cNvSpPr/>
          <p:nvPr/>
        </p:nvSpPr>
        <p:spPr>
          <a:xfrm>
            <a:off x="6574054" y="1607348"/>
            <a:ext cx="627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342E95-A341-E888-D2A7-CA44186EBC89}"/>
              </a:ext>
            </a:extLst>
          </p:cNvPr>
          <p:cNvSpPr/>
          <p:nvPr/>
        </p:nvSpPr>
        <p:spPr>
          <a:xfrm>
            <a:off x="4893265" y="1632897"/>
            <a:ext cx="894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Midnight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EA582B-2551-A811-18E9-4EB04CD506FA}"/>
              </a:ext>
            </a:extLst>
          </p:cNvPr>
          <p:cNvSpPr/>
          <p:nvPr/>
        </p:nvSpPr>
        <p:spPr>
          <a:xfrm>
            <a:off x="6669175" y="177403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1:00 am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4D6F61-B8B0-ADE3-BF49-418685CC2179}"/>
              </a:ext>
            </a:extLst>
          </p:cNvPr>
          <p:cNvSpPr/>
          <p:nvPr/>
        </p:nvSpPr>
        <p:spPr>
          <a:xfrm>
            <a:off x="7054212" y="1607348"/>
            <a:ext cx="4299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am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5AEBB6-CBFA-3BD4-B793-E36B3295EF47}"/>
              </a:ext>
            </a:extLst>
          </p:cNvPr>
          <p:cNvSpPr/>
          <p:nvPr/>
        </p:nvSpPr>
        <p:spPr>
          <a:xfrm>
            <a:off x="6669175" y="193342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2:00 am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5EFAE8-F617-E380-C0E2-0037D206447F}"/>
              </a:ext>
            </a:extLst>
          </p:cNvPr>
          <p:cNvSpPr/>
          <p:nvPr/>
        </p:nvSpPr>
        <p:spPr>
          <a:xfrm>
            <a:off x="6669175" y="209281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3:00 am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EA1390-BDC4-4FF3-242D-4A544A718FEE}"/>
              </a:ext>
            </a:extLst>
          </p:cNvPr>
          <p:cNvSpPr/>
          <p:nvPr/>
        </p:nvSpPr>
        <p:spPr>
          <a:xfrm>
            <a:off x="6669175" y="225220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4:00 am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8762DE-D8AB-0BAC-6876-1F253EB9677E}"/>
              </a:ext>
            </a:extLst>
          </p:cNvPr>
          <p:cNvSpPr/>
          <p:nvPr/>
        </p:nvSpPr>
        <p:spPr>
          <a:xfrm>
            <a:off x="6669175" y="241159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5:00 am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576E3E-BC35-B797-9DCB-CCE59F0A4583}"/>
              </a:ext>
            </a:extLst>
          </p:cNvPr>
          <p:cNvSpPr/>
          <p:nvPr/>
        </p:nvSpPr>
        <p:spPr>
          <a:xfrm>
            <a:off x="6669175" y="257098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6:00 am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B155B8-ACF9-292F-9D0D-802B09D3A53C}"/>
              </a:ext>
            </a:extLst>
          </p:cNvPr>
          <p:cNvSpPr/>
          <p:nvPr/>
        </p:nvSpPr>
        <p:spPr>
          <a:xfrm>
            <a:off x="6669175" y="273037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7:00 am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CD1CEF-8932-CE6E-CB2A-3F7B92924EC2}"/>
              </a:ext>
            </a:extLst>
          </p:cNvPr>
          <p:cNvSpPr/>
          <p:nvPr/>
        </p:nvSpPr>
        <p:spPr>
          <a:xfrm>
            <a:off x="6669175" y="288976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8:00 am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A26CD7-5692-2809-50C1-B06A7C216F54}"/>
              </a:ext>
            </a:extLst>
          </p:cNvPr>
          <p:cNvSpPr/>
          <p:nvPr/>
        </p:nvSpPr>
        <p:spPr>
          <a:xfrm>
            <a:off x="6669175" y="304915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9:00 am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FE152B5-74EF-E4EC-65E2-D9149F3579A8}"/>
              </a:ext>
            </a:extLst>
          </p:cNvPr>
          <p:cNvSpPr/>
          <p:nvPr/>
        </p:nvSpPr>
        <p:spPr>
          <a:xfrm>
            <a:off x="6572659" y="320854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 am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53954D-018C-411B-C413-9CFC25F8731C}"/>
              </a:ext>
            </a:extLst>
          </p:cNvPr>
          <p:cNvSpPr/>
          <p:nvPr/>
        </p:nvSpPr>
        <p:spPr>
          <a:xfrm>
            <a:off x="6572659" y="336793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am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BF610F-22EA-A81D-CF12-DBF6A5477E89}"/>
              </a:ext>
            </a:extLst>
          </p:cNvPr>
          <p:cNvSpPr/>
          <p:nvPr/>
        </p:nvSpPr>
        <p:spPr>
          <a:xfrm>
            <a:off x="6574054" y="3527325"/>
            <a:ext cx="627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9BDF60-41F6-D15A-D181-C854A8FA5AAA}"/>
              </a:ext>
            </a:extLst>
          </p:cNvPr>
          <p:cNvSpPr/>
          <p:nvPr/>
        </p:nvSpPr>
        <p:spPr>
          <a:xfrm>
            <a:off x="6664366" y="368671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1:00 pm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F91CBBB-F3BA-1244-6AD6-9380AB1550CD}"/>
              </a:ext>
            </a:extLst>
          </p:cNvPr>
          <p:cNvSpPr/>
          <p:nvPr/>
        </p:nvSpPr>
        <p:spPr>
          <a:xfrm>
            <a:off x="6664366" y="384610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2:00 pm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2B4B98-2A9C-18B5-E584-E3795382DD39}"/>
              </a:ext>
            </a:extLst>
          </p:cNvPr>
          <p:cNvSpPr/>
          <p:nvPr/>
        </p:nvSpPr>
        <p:spPr>
          <a:xfrm>
            <a:off x="6664366" y="400549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3:00 pm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9DE19AC-7E99-1410-A9B4-C9D9E56E0E35}"/>
              </a:ext>
            </a:extLst>
          </p:cNvPr>
          <p:cNvSpPr/>
          <p:nvPr/>
        </p:nvSpPr>
        <p:spPr>
          <a:xfrm>
            <a:off x="6664366" y="416488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4:00 pm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52CDFF-7A42-AB29-D2FE-439CB068797B}"/>
              </a:ext>
            </a:extLst>
          </p:cNvPr>
          <p:cNvSpPr/>
          <p:nvPr/>
        </p:nvSpPr>
        <p:spPr>
          <a:xfrm>
            <a:off x="6664366" y="432427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5:00 pm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71E9E36-A4A7-CF4C-9139-016879BBD338}"/>
              </a:ext>
            </a:extLst>
          </p:cNvPr>
          <p:cNvSpPr/>
          <p:nvPr/>
        </p:nvSpPr>
        <p:spPr>
          <a:xfrm>
            <a:off x="6664366" y="448366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6:00 pm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70D769-94DA-5D38-23DC-41849F914298}"/>
              </a:ext>
            </a:extLst>
          </p:cNvPr>
          <p:cNvSpPr/>
          <p:nvPr/>
        </p:nvSpPr>
        <p:spPr>
          <a:xfrm>
            <a:off x="6664366" y="464305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7:00 pm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968FEDC-1C0D-C8BE-8B55-54EBE1E07F92}"/>
              </a:ext>
            </a:extLst>
          </p:cNvPr>
          <p:cNvSpPr/>
          <p:nvPr/>
        </p:nvSpPr>
        <p:spPr>
          <a:xfrm>
            <a:off x="6664366" y="480244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8:00 pm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1F9309-3D37-7755-9588-DB98E6BD1AD4}"/>
              </a:ext>
            </a:extLst>
          </p:cNvPr>
          <p:cNvSpPr/>
          <p:nvPr/>
        </p:nvSpPr>
        <p:spPr>
          <a:xfrm>
            <a:off x="6664366" y="496183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9:00 pm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4D2787-7089-35D3-3E4D-518109FF8C03}"/>
              </a:ext>
            </a:extLst>
          </p:cNvPr>
          <p:cNvSpPr/>
          <p:nvPr/>
        </p:nvSpPr>
        <p:spPr>
          <a:xfrm>
            <a:off x="6563089" y="5121225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 pm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E055EC-45F7-ED57-7FEA-D7CA3B84C153}"/>
              </a:ext>
            </a:extLst>
          </p:cNvPr>
          <p:cNvSpPr/>
          <p:nvPr/>
        </p:nvSpPr>
        <p:spPr>
          <a:xfrm>
            <a:off x="6563089" y="5280615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pm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ABCE57-5CF9-CD65-2CB7-2465150675B1}"/>
              </a:ext>
            </a:extLst>
          </p:cNvPr>
          <p:cNvSpPr/>
          <p:nvPr/>
        </p:nvSpPr>
        <p:spPr>
          <a:xfrm>
            <a:off x="6567896" y="544000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 am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4196B9D-9AC5-C22F-2C04-4AE3AC69386E}"/>
              </a:ext>
            </a:extLst>
          </p:cNvPr>
          <p:cNvSpPr/>
          <p:nvPr/>
        </p:nvSpPr>
        <p:spPr>
          <a:xfrm>
            <a:off x="5037084" y="3526167"/>
            <a:ext cx="7709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Midday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294B4BF-78BE-A1BC-311C-4DA7C50F0C10}"/>
              </a:ext>
            </a:extLst>
          </p:cNvPr>
          <p:cNvSpPr/>
          <p:nvPr/>
        </p:nvSpPr>
        <p:spPr>
          <a:xfrm>
            <a:off x="4920483" y="5429667"/>
            <a:ext cx="894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Midnight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F938E69-A956-7D03-320A-ADAFB23DBF60}"/>
              </a:ext>
            </a:extLst>
          </p:cNvPr>
          <p:cNvSpPr/>
          <p:nvPr/>
        </p:nvSpPr>
        <p:spPr>
          <a:xfrm>
            <a:off x="7046575" y="3522291"/>
            <a:ext cx="439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pm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9262A4-12D0-FBD2-94F8-78B6102623DA}"/>
              </a:ext>
            </a:extLst>
          </p:cNvPr>
          <p:cNvSpPr/>
          <p:nvPr/>
        </p:nvSpPr>
        <p:spPr>
          <a:xfrm>
            <a:off x="5731013" y="1616697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00:00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909291D-9731-6F81-FC8A-2AE704DB8313}"/>
              </a:ext>
            </a:extLst>
          </p:cNvPr>
          <p:cNvSpPr/>
          <p:nvPr/>
        </p:nvSpPr>
        <p:spPr>
          <a:xfrm>
            <a:off x="5731013" y="178338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01:00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911A3F-F8F8-1D50-3421-472975E5E1CA}"/>
              </a:ext>
            </a:extLst>
          </p:cNvPr>
          <p:cNvSpPr/>
          <p:nvPr/>
        </p:nvSpPr>
        <p:spPr>
          <a:xfrm>
            <a:off x="5731013" y="194277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02:00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CAFA4F-2C36-4DE2-7F72-87CE72E6F094}"/>
              </a:ext>
            </a:extLst>
          </p:cNvPr>
          <p:cNvSpPr/>
          <p:nvPr/>
        </p:nvSpPr>
        <p:spPr>
          <a:xfrm>
            <a:off x="5731013" y="21021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03:00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614418-D1D1-A0D7-ECC2-834752BD22B4}"/>
              </a:ext>
            </a:extLst>
          </p:cNvPr>
          <p:cNvSpPr/>
          <p:nvPr/>
        </p:nvSpPr>
        <p:spPr>
          <a:xfrm>
            <a:off x="5731013" y="226155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04:00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1D45569-1DA7-3D7D-2D93-A5F0E426FC46}"/>
              </a:ext>
            </a:extLst>
          </p:cNvPr>
          <p:cNvSpPr/>
          <p:nvPr/>
        </p:nvSpPr>
        <p:spPr>
          <a:xfrm>
            <a:off x="5731013" y="242094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05:00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C994B6-331F-9D57-B38E-0C127359C2CC}"/>
              </a:ext>
            </a:extLst>
          </p:cNvPr>
          <p:cNvSpPr/>
          <p:nvPr/>
        </p:nvSpPr>
        <p:spPr>
          <a:xfrm>
            <a:off x="5731013" y="258033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06:00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1E5283A-70DE-20F9-1868-D183F1FE7CF7}"/>
              </a:ext>
            </a:extLst>
          </p:cNvPr>
          <p:cNvSpPr/>
          <p:nvPr/>
        </p:nvSpPr>
        <p:spPr>
          <a:xfrm>
            <a:off x="5731013" y="273972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07:00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6A962B-EEB7-A73A-3C22-F0508E343814}"/>
              </a:ext>
            </a:extLst>
          </p:cNvPr>
          <p:cNvSpPr/>
          <p:nvPr/>
        </p:nvSpPr>
        <p:spPr>
          <a:xfrm>
            <a:off x="5731013" y="289911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08:00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4A67F0-4C29-C40F-9CFF-436F6704A87F}"/>
              </a:ext>
            </a:extLst>
          </p:cNvPr>
          <p:cNvSpPr/>
          <p:nvPr/>
        </p:nvSpPr>
        <p:spPr>
          <a:xfrm>
            <a:off x="5731013" y="305850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09:00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0F6333-828F-583B-95BD-40C80F20DEFF}"/>
              </a:ext>
            </a:extLst>
          </p:cNvPr>
          <p:cNvSpPr/>
          <p:nvPr/>
        </p:nvSpPr>
        <p:spPr>
          <a:xfrm>
            <a:off x="5731013" y="321789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5946BD8-9F3C-DFE0-6EEC-CB3447EFE57C}"/>
              </a:ext>
            </a:extLst>
          </p:cNvPr>
          <p:cNvSpPr/>
          <p:nvPr/>
        </p:nvSpPr>
        <p:spPr>
          <a:xfrm>
            <a:off x="5731013" y="3377284"/>
            <a:ext cx="6703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239AC6-A4D0-4A03-1BB5-F295C9707D9B}"/>
              </a:ext>
            </a:extLst>
          </p:cNvPr>
          <p:cNvSpPr/>
          <p:nvPr/>
        </p:nvSpPr>
        <p:spPr>
          <a:xfrm>
            <a:off x="5725127" y="3525849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492FD3-84D4-9C50-5C81-24F84E10F9EB}"/>
              </a:ext>
            </a:extLst>
          </p:cNvPr>
          <p:cNvSpPr/>
          <p:nvPr/>
        </p:nvSpPr>
        <p:spPr>
          <a:xfrm>
            <a:off x="5731013" y="36960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13:00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14998E-44F4-5C80-E5AA-672DDAB41EAE}"/>
              </a:ext>
            </a:extLst>
          </p:cNvPr>
          <p:cNvSpPr/>
          <p:nvPr/>
        </p:nvSpPr>
        <p:spPr>
          <a:xfrm>
            <a:off x="5731013" y="385545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14:00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05D407D-EB89-5139-3F9E-0C13AE1DF6FB}"/>
              </a:ext>
            </a:extLst>
          </p:cNvPr>
          <p:cNvSpPr/>
          <p:nvPr/>
        </p:nvSpPr>
        <p:spPr>
          <a:xfrm>
            <a:off x="5731013" y="401484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15:00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A9AF96-8EB4-75E6-3F8B-4314513A313E}"/>
              </a:ext>
            </a:extLst>
          </p:cNvPr>
          <p:cNvSpPr/>
          <p:nvPr/>
        </p:nvSpPr>
        <p:spPr>
          <a:xfrm>
            <a:off x="5731013" y="417423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16:00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0765F27-FA95-CF2A-C14E-DB38C487F91C}"/>
              </a:ext>
            </a:extLst>
          </p:cNvPr>
          <p:cNvSpPr/>
          <p:nvPr/>
        </p:nvSpPr>
        <p:spPr>
          <a:xfrm>
            <a:off x="5731013" y="433362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17:00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8A6E7BE-C5FE-9022-EDF3-05175C24CEFF}"/>
              </a:ext>
            </a:extLst>
          </p:cNvPr>
          <p:cNvSpPr/>
          <p:nvPr/>
        </p:nvSpPr>
        <p:spPr>
          <a:xfrm>
            <a:off x="5731013" y="449301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18:00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FAD2623-E2FC-DE8D-CF7E-671C90FF2DEB}"/>
              </a:ext>
            </a:extLst>
          </p:cNvPr>
          <p:cNvSpPr/>
          <p:nvPr/>
        </p:nvSpPr>
        <p:spPr>
          <a:xfrm>
            <a:off x="5731013" y="465240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19:00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F0AE65C-17B8-DA8C-0F0D-003775963152}"/>
              </a:ext>
            </a:extLst>
          </p:cNvPr>
          <p:cNvSpPr/>
          <p:nvPr/>
        </p:nvSpPr>
        <p:spPr>
          <a:xfrm>
            <a:off x="5731013" y="481179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20:00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8B907FB-7C3A-1E59-8337-61FA6C5A4D09}"/>
              </a:ext>
            </a:extLst>
          </p:cNvPr>
          <p:cNvSpPr/>
          <p:nvPr/>
        </p:nvSpPr>
        <p:spPr>
          <a:xfrm>
            <a:off x="5731013" y="497118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21:00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A19BC8D-CFAC-2868-126F-92DF36B524A6}"/>
              </a:ext>
            </a:extLst>
          </p:cNvPr>
          <p:cNvSpPr/>
          <p:nvPr/>
        </p:nvSpPr>
        <p:spPr>
          <a:xfrm>
            <a:off x="5731013" y="513057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22:00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DBE032D-69FD-E96E-51C6-78CCE719E1CD}"/>
              </a:ext>
            </a:extLst>
          </p:cNvPr>
          <p:cNvSpPr/>
          <p:nvPr/>
        </p:nvSpPr>
        <p:spPr>
          <a:xfrm>
            <a:off x="5731013" y="52899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23:00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AA51D5-48AD-2E09-4E36-8E1C9545D8FF}"/>
              </a:ext>
            </a:extLst>
          </p:cNvPr>
          <p:cNvSpPr/>
          <p:nvPr/>
        </p:nvSpPr>
        <p:spPr>
          <a:xfrm>
            <a:off x="5731593" y="5440005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00:00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EEC3B79-6860-1986-4326-F232B208CE7A}"/>
              </a:ext>
            </a:extLst>
          </p:cNvPr>
          <p:cNvSpPr/>
          <p:nvPr/>
        </p:nvSpPr>
        <p:spPr>
          <a:xfrm>
            <a:off x="6014990" y="1093322"/>
            <a:ext cx="197629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12-hour </a:t>
            </a:r>
          </a:p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clock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B52F940-9F04-DB0D-C984-BA37C64E1988}"/>
              </a:ext>
            </a:extLst>
          </p:cNvPr>
          <p:cNvSpPr txBox="1"/>
          <p:nvPr/>
        </p:nvSpPr>
        <p:spPr>
          <a:xfrm>
            <a:off x="880302" y="1633788"/>
            <a:ext cx="3379505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0021" algn="l"/>
              </a:tabLst>
            </a:pPr>
            <a:r>
              <a:rPr lang="en-GB" sz="28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What is the </a:t>
            </a:r>
            <a:r>
              <a:rPr lang="en-GB" sz="28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same</a:t>
            </a:r>
            <a:r>
              <a:rPr lang="en-GB" sz="28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and </a:t>
            </a:r>
            <a:r>
              <a:rPr lang="en-GB" sz="28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different </a:t>
            </a:r>
            <a:r>
              <a:rPr lang="en-GB" sz="28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about </a:t>
            </a:r>
          </a:p>
          <a:p>
            <a:pPr>
              <a:lnSpc>
                <a:spcPct val="150000"/>
              </a:lnSpc>
              <a:tabLst>
                <a:tab pos="170021" algn="l"/>
              </a:tabLst>
            </a:pPr>
            <a:r>
              <a:rPr lang="en-GB" sz="28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7 am </a:t>
            </a:r>
            <a:r>
              <a:rPr lang="en-GB" sz="28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on a </a:t>
            </a:r>
            <a:r>
              <a:rPr lang="en-GB" sz="28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12-hour digital clock </a:t>
            </a:r>
            <a:r>
              <a:rPr lang="en-GB" sz="28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and a </a:t>
            </a:r>
          </a:p>
          <a:p>
            <a:pPr>
              <a:lnSpc>
                <a:spcPct val="150000"/>
              </a:lnSpc>
              <a:tabLst>
                <a:tab pos="170021" algn="l"/>
              </a:tabLst>
            </a:pPr>
            <a:r>
              <a:rPr lang="en-GB" sz="28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24-hour digital clock</a:t>
            </a:r>
            <a:r>
              <a:rPr lang="en-GB" sz="28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07B1A3E-1E5A-6A1B-03A2-574C9CD5A3C6}"/>
              </a:ext>
            </a:extLst>
          </p:cNvPr>
          <p:cNvSpPr/>
          <p:nvPr/>
        </p:nvSpPr>
        <p:spPr>
          <a:xfrm>
            <a:off x="4956896" y="1102873"/>
            <a:ext cx="197629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24-hour </a:t>
            </a:r>
          </a:p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clock 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58018C15-B8FF-7553-5325-F626041AEFAD}"/>
              </a:ext>
            </a:extLst>
          </p:cNvPr>
          <p:cNvSpPr/>
          <p:nvPr/>
        </p:nvSpPr>
        <p:spPr>
          <a:xfrm>
            <a:off x="5743972" y="2780143"/>
            <a:ext cx="516983" cy="204093"/>
          </a:xfrm>
          <a:prstGeom prst="roundRect">
            <a:avLst/>
          </a:prstGeom>
          <a:noFill/>
          <a:ln w="38100">
            <a:solidFill>
              <a:srgbClr val="CF510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302AF2A1-5F9C-4875-85B1-8B757BA95868}"/>
              </a:ext>
            </a:extLst>
          </p:cNvPr>
          <p:cNvSpPr/>
          <p:nvPr/>
        </p:nvSpPr>
        <p:spPr>
          <a:xfrm>
            <a:off x="6735186" y="2780142"/>
            <a:ext cx="671455" cy="198289"/>
          </a:xfrm>
          <a:prstGeom prst="roundRect">
            <a:avLst/>
          </a:prstGeom>
          <a:noFill/>
          <a:ln w="38100">
            <a:solidFill>
              <a:srgbClr val="CF510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E909BE-0410-20D9-E5A0-5D5E8A81B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5D18F7-D511-1481-98FF-EE2E3E272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1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55008D-2C32-DF1D-E22A-AEE6A0B8DB30}"/>
              </a:ext>
            </a:extLst>
          </p:cNvPr>
          <p:cNvCxnSpPr/>
          <p:nvPr/>
        </p:nvCxnSpPr>
        <p:spPr>
          <a:xfrm>
            <a:off x="6463165" y="1764731"/>
            <a:ext cx="0" cy="3824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068D72-D0AF-D3F8-AC0A-9153C3F7EBD6}"/>
              </a:ext>
            </a:extLst>
          </p:cNvPr>
          <p:cNvCxnSpPr>
            <a:cxnSpLocks/>
          </p:cNvCxnSpPr>
          <p:nvPr/>
        </p:nvCxnSpPr>
        <p:spPr>
          <a:xfrm>
            <a:off x="6315527" y="176473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2707CF-3C6B-5C2B-6B21-76D5B1CF4FE6}"/>
              </a:ext>
            </a:extLst>
          </p:cNvPr>
          <p:cNvCxnSpPr>
            <a:cxnSpLocks/>
          </p:cNvCxnSpPr>
          <p:nvPr/>
        </p:nvCxnSpPr>
        <p:spPr>
          <a:xfrm>
            <a:off x="6315527" y="19240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11F800-D561-40FC-DDF8-D575D331394F}"/>
              </a:ext>
            </a:extLst>
          </p:cNvPr>
          <p:cNvCxnSpPr>
            <a:cxnSpLocks/>
          </p:cNvCxnSpPr>
          <p:nvPr/>
        </p:nvCxnSpPr>
        <p:spPr>
          <a:xfrm>
            <a:off x="6315527" y="208342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36C14A-4F64-CB77-44C3-9B9E1691C781}"/>
              </a:ext>
            </a:extLst>
          </p:cNvPr>
          <p:cNvCxnSpPr>
            <a:cxnSpLocks/>
          </p:cNvCxnSpPr>
          <p:nvPr/>
        </p:nvCxnSpPr>
        <p:spPr>
          <a:xfrm>
            <a:off x="6315527" y="224276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AA8956-2B7D-2052-1318-7749F2C7E706}"/>
              </a:ext>
            </a:extLst>
          </p:cNvPr>
          <p:cNvCxnSpPr>
            <a:cxnSpLocks/>
          </p:cNvCxnSpPr>
          <p:nvPr/>
        </p:nvCxnSpPr>
        <p:spPr>
          <a:xfrm>
            <a:off x="6315527" y="240211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81855E-CDDF-8505-3A72-7FC3F78A881D}"/>
              </a:ext>
            </a:extLst>
          </p:cNvPr>
          <p:cNvCxnSpPr>
            <a:cxnSpLocks/>
          </p:cNvCxnSpPr>
          <p:nvPr/>
        </p:nvCxnSpPr>
        <p:spPr>
          <a:xfrm>
            <a:off x="6315527" y="256145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FC9DED-CECF-F4CA-CD43-6FBC350A346A}"/>
              </a:ext>
            </a:extLst>
          </p:cNvPr>
          <p:cNvCxnSpPr>
            <a:cxnSpLocks/>
          </p:cNvCxnSpPr>
          <p:nvPr/>
        </p:nvCxnSpPr>
        <p:spPr>
          <a:xfrm>
            <a:off x="6315527" y="272080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89449D-B246-846F-59C3-4345099AC150}"/>
              </a:ext>
            </a:extLst>
          </p:cNvPr>
          <p:cNvCxnSpPr>
            <a:cxnSpLocks/>
          </p:cNvCxnSpPr>
          <p:nvPr/>
        </p:nvCxnSpPr>
        <p:spPr>
          <a:xfrm>
            <a:off x="6315527" y="288014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CA0D64-2537-0C18-749F-4E3C50045235}"/>
              </a:ext>
            </a:extLst>
          </p:cNvPr>
          <p:cNvCxnSpPr>
            <a:cxnSpLocks/>
          </p:cNvCxnSpPr>
          <p:nvPr/>
        </p:nvCxnSpPr>
        <p:spPr>
          <a:xfrm>
            <a:off x="6315527" y="303949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73023B-7F61-86B2-7956-E90BDE89D0A4}"/>
              </a:ext>
            </a:extLst>
          </p:cNvPr>
          <p:cNvCxnSpPr>
            <a:cxnSpLocks/>
          </p:cNvCxnSpPr>
          <p:nvPr/>
        </p:nvCxnSpPr>
        <p:spPr>
          <a:xfrm>
            <a:off x="6315527" y="319883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6C89C1-EB26-BF30-9897-B1B5B280EACE}"/>
              </a:ext>
            </a:extLst>
          </p:cNvPr>
          <p:cNvCxnSpPr>
            <a:cxnSpLocks/>
          </p:cNvCxnSpPr>
          <p:nvPr/>
        </p:nvCxnSpPr>
        <p:spPr>
          <a:xfrm>
            <a:off x="6315527" y="335818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7A0CFC-B1B5-DCBD-4AE9-821383EAC161}"/>
              </a:ext>
            </a:extLst>
          </p:cNvPr>
          <p:cNvCxnSpPr>
            <a:cxnSpLocks/>
          </p:cNvCxnSpPr>
          <p:nvPr/>
        </p:nvCxnSpPr>
        <p:spPr>
          <a:xfrm>
            <a:off x="6315527" y="351752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8F29D5-5D1D-4296-8620-5B9AB767EE7F}"/>
              </a:ext>
            </a:extLst>
          </p:cNvPr>
          <p:cNvCxnSpPr>
            <a:cxnSpLocks/>
          </p:cNvCxnSpPr>
          <p:nvPr/>
        </p:nvCxnSpPr>
        <p:spPr>
          <a:xfrm>
            <a:off x="6315527" y="367687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E4D2E4-F673-2B15-6B24-29E52C47EB43}"/>
              </a:ext>
            </a:extLst>
          </p:cNvPr>
          <p:cNvCxnSpPr>
            <a:cxnSpLocks/>
          </p:cNvCxnSpPr>
          <p:nvPr/>
        </p:nvCxnSpPr>
        <p:spPr>
          <a:xfrm>
            <a:off x="6315527" y="383621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BB905-76BF-7644-CE26-F1F779848E43}"/>
              </a:ext>
            </a:extLst>
          </p:cNvPr>
          <p:cNvCxnSpPr>
            <a:cxnSpLocks/>
          </p:cNvCxnSpPr>
          <p:nvPr/>
        </p:nvCxnSpPr>
        <p:spPr>
          <a:xfrm>
            <a:off x="6315527" y="399556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9F95A6-139B-3340-5FF6-D52621144F47}"/>
              </a:ext>
            </a:extLst>
          </p:cNvPr>
          <p:cNvCxnSpPr>
            <a:cxnSpLocks/>
          </p:cNvCxnSpPr>
          <p:nvPr/>
        </p:nvCxnSpPr>
        <p:spPr>
          <a:xfrm>
            <a:off x="6315527" y="415490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9A2D2E-0030-F94B-D189-2BCE62EE62AB}"/>
              </a:ext>
            </a:extLst>
          </p:cNvPr>
          <p:cNvCxnSpPr>
            <a:cxnSpLocks/>
          </p:cNvCxnSpPr>
          <p:nvPr/>
        </p:nvCxnSpPr>
        <p:spPr>
          <a:xfrm>
            <a:off x="6315527" y="431425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31BF69-4680-3692-C160-BC7C6CDD135D}"/>
              </a:ext>
            </a:extLst>
          </p:cNvPr>
          <p:cNvCxnSpPr>
            <a:cxnSpLocks/>
          </p:cNvCxnSpPr>
          <p:nvPr/>
        </p:nvCxnSpPr>
        <p:spPr>
          <a:xfrm>
            <a:off x="6315527" y="447359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9C7E53-A61F-8FF0-DF88-88C50EA8AE43}"/>
              </a:ext>
            </a:extLst>
          </p:cNvPr>
          <p:cNvCxnSpPr>
            <a:cxnSpLocks/>
          </p:cNvCxnSpPr>
          <p:nvPr/>
        </p:nvCxnSpPr>
        <p:spPr>
          <a:xfrm>
            <a:off x="6315527" y="463294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28F1E5-DCE0-4C5C-79DF-2F8C7A36A382}"/>
              </a:ext>
            </a:extLst>
          </p:cNvPr>
          <p:cNvCxnSpPr>
            <a:cxnSpLocks/>
          </p:cNvCxnSpPr>
          <p:nvPr/>
        </p:nvCxnSpPr>
        <p:spPr>
          <a:xfrm>
            <a:off x="6315527" y="479228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6F11C2-61D2-2475-1F93-E633B287C47D}"/>
              </a:ext>
            </a:extLst>
          </p:cNvPr>
          <p:cNvCxnSpPr>
            <a:cxnSpLocks/>
          </p:cNvCxnSpPr>
          <p:nvPr/>
        </p:nvCxnSpPr>
        <p:spPr>
          <a:xfrm>
            <a:off x="6315527" y="495163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285FE9-1F7D-BF16-FBDF-E5B8461A13BA}"/>
              </a:ext>
            </a:extLst>
          </p:cNvPr>
          <p:cNvCxnSpPr>
            <a:cxnSpLocks/>
          </p:cNvCxnSpPr>
          <p:nvPr/>
        </p:nvCxnSpPr>
        <p:spPr>
          <a:xfrm>
            <a:off x="6315527" y="51109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EEFDDD9-9402-DB24-8F1F-E37D843461D4}"/>
              </a:ext>
            </a:extLst>
          </p:cNvPr>
          <p:cNvCxnSpPr>
            <a:cxnSpLocks/>
          </p:cNvCxnSpPr>
          <p:nvPr/>
        </p:nvCxnSpPr>
        <p:spPr>
          <a:xfrm>
            <a:off x="6315527" y="527032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35F0B1-0BE5-B2BD-5439-BDC71956B4CE}"/>
              </a:ext>
            </a:extLst>
          </p:cNvPr>
          <p:cNvCxnSpPr>
            <a:cxnSpLocks/>
          </p:cNvCxnSpPr>
          <p:nvPr/>
        </p:nvCxnSpPr>
        <p:spPr>
          <a:xfrm>
            <a:off x="6315527" y="542966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CC3F7F-CEFD-DA78-B84A-1FC5999870C1}"/>
              </a:ext>
            </a:extLst>
          </p:cNvPr>
          <p:cNvCxnSpPr>
            <a:cxnSpLocks/>
          </p:cNvCxnSpPr>
          <p:nvPr/>
        </p:nvCxnSpPr>
        <p:spPr>
          <a:xfrm>
            <a:off x="6315527" y="5589019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99D184-0FE1-5EC5-BBFE-3C435493228A}"/>
              </a:ext>
            </a:extLst>
          </p:cNvPr>
          <p:cNvSpPr/>
          <p:nvPr/>
        </p:nvSpPr>
        <p:spPr>
          <a:xfrm>
            <a:off x="6574054" y="1607348"/>
            <a:ext cx="627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342E95-A341-E888-D2A7-CA44186EBC89}"/>
              </a:ext>
            </a:extLst>
          </p:cNvPr>
          <p:cNvSpPr/>
          <p:nvPr/>
        </p:nvSpPr>
        <p:spPr>
          <a:xfrm>
            <a:off x="4893265" y="1632897"/>
            <a:ext cx="894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Midnight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EA582B-2551-A811-18E9-4EB04CD506FA}"/>
              </a:ext>
            </a:extLst>
          </p:cNvPr>
          <p:cNvSpPr/>
          <p:nvPr/>
        </p:nvSpPr>
        <p:spPr>
          <a:xfrm>
            <a:off x="6669175" y="177403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1:00 am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4D6F61-B8B0-ADE3-BF49-418685CC2179}"/>
              </a:ext>
            </a:extLst>
          </p:cNvPr>
          <p:cNvSpPr/>
          <p:nvPr/>
        </p:nvSpPr>
        <p:spPr>
          <a:xfrm>
            <a:off x="7054212" y="1607348"/>
            <a:ext cx="4299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am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5AEBB6-CBFA-3BD4-B793-E36B3295EF47}"/>
              </a:ext>
            </a:extLst>
          </p:cNvPr>
          <p:cNvSpPr/>
          <p:nvPr/>
        </p:nvSpPr>
        <p:spPr>
          <a:xfrm>
            <a:off x="6669175" y="193342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2:00 am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5EFAE8-F617-E380-C0E2-0037D206447F}"/>
              </a:ext>
            </a:extLst>
          </p:cNvPr>
          <p:cNvSpPr/>
          <p:nvPr/>
        </p:nvSpPr>
        <p:spPr>
          <a:xfrm>
            <a:off x="6669175" y="209281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3:00 am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EA1390-BDC4-4FF3-242D-4A544A718FEE}"/>
              </a:ext>
            </a:extLst>
          </p:cNvPr>
          <p:cNvSpPr/>
          <p:nvPr/>
        </p:nvSpPr>
        <p:spPr>
          <a:xfrm>
            <a:off x="6669175" y="225220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4:00 am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8762DE-D8AB-0BAC-6876-1F253EB9677E}"/>
              </a:ext>
            </a:extLst>
          </p:cNvPr>
          <p:cNvSpPr/>
          <p:nvPr/>
        </p:nvSpPr>
        <p:spPr>
          <a:xfrm>
            <a:off x="6669175" y="241159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5:00 am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576E3E-BC35-B797-9DCB-CCE59F0A4583}"/>
              </a:ext>
            </a:extLst>
          </p:cNvPr>
          <p:cNvSpPr/>
          <p:nvPr/>
        </p:nvSpPr>
        <p:spPr>
          <a:xfrm>
            <a:off x="6669175" y="257098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6:00 am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B155B8-ACF9-292F-9D0D-802B09D3A53C}"/>
              </a:ext>
            </a:extLst>
          </p:cNvPr>
          <p:cNvSpPr/>
          <p:nvPr/>
        </p:nvSpPr>
        <p:spPr>
          <a:xfrm>
            <a:off x="6669175" y="273037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7:00 am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CD1CEF-8932-CE6E-CB2A-3F7B92924EC2}"/>
              </a:ext>
            </a:extLst>
          </p:cNvPr>
          <p:cNvSpPr/>
          <p:nvPr/>
        </p:nvSpPr>
        <p:spPr>
          <a:xfrm>
            <a:off x="6669175" y="288976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8:00 am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A26CD7-5692-2809-50C1-B06A7C216F54}"/>
              </a:ext>
            </a:extLst>
          </p:cNvPr>
          <p:cNvSpPr/>
          <p:nvPr/>
        </p:nvSpPr>
        <p:spPr>
          <a:xfrm>
            <a:off x="6669175" y="304915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9:00 am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FE152B5-74EF-E4EC-65E2-D9149F3579A8}"/>
              </a:ext>
            </a:extLst>
          </p:cNvPr>
          <p:cNvSpPr/>
          <p:nvPr/>
        </p:nvSpPr>
        <p:spPr>
          <a:xfrm>
            <a:off x="6572659" y="320854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 am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53954D-018C-411B-C413-9CFC25F8731C}"/>
              </a:ext>
            </a:extLst>
          </p:cNvPr>
          <p:cNvSpPr/>
          <p:nvPr/>
        </p:nvSpPr>
        <p:spPr>
          <a:xfrm>
            <a:off x="6572659" y="336793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am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BF610F-22EA-A81D-CF12-DBF6A5477E89}"/>
              </a:ext>
            </a:extLst>
          </p:cNvPr>
          <p:cNvSpPr/>
          <p:nvPr/>
        </p:nvSpPr>
        <p:spPr>
          <a:xfrm>
            <a:off x="6574054" y="3527325"/>
            <a:ext cx="627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9BDF60-41F6-D15A-D181-C854A8FA5AAA}"/>
              </a:ext>
            </a:extLst>
          </p:cNvPr>
          <p:cNvSpPr/>
          <p:nvPr/>
        </p:nvSpPr>
        <p:spPr>
          <a:xfrm>
            <a:off x="6664366" y="368671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1:00 pm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F91CBBB-F3BA-1244-6AD6-9380AB1550CD}"/>
              </a:ext>
            </a:extLst>
          </p:cNvPr>
          <p:cNvSpPr/>
          <p:nvPr/>
        </p:nvSpPr>
        <p:spPr>
          <a:xfrm>
            <a:off x="6664366" y="384610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2:00 pm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2B4B98-2A9C-18B5-E584-E3795382DD39}"/>
              </a:ext>
            </a:extLst>
          </p:cNvPr>
          <p:cNvSpPr/>
          <p:nvPr/>
        </p:nvSpPr>
        <p:spPr>
          <a:xfrm>
            <a:off x="6664366" y="400549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3:00 pm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9DE19AC-7E99-1410-A9B4-C9D9E56E0E35}"/>
              </a:ext>
            </a:extLst>
          </p:cNvPr>
          <p:cNvSpPr/>
          <p:nvPr/>
        </p:nvSpPr>
        <p:spPr>
          <a:xfrm>
            <a:off x="6664366" y="416488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4:00 pm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52CDFF-7A42-AB29-D2FE-439CB068797B}"/>
              </a:ext>
            </a:extLst>
          </p:cNvPr>
          <p:cNvSpPr/>
          <p:nvPr/>
        </p:nvSpPr>
        <p:spPr>
          <a:xfrm>
            <a:off x="6664366" y="432427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5:00 pm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71E9E36-A4A7-CF4C-9139-016879BBD338}"/>
              </a:ext>
            </a:extLst>
          </p:cNvPr>
          <p:cNvSpPr/>
          <p:nvPr/>
        </p:nvSpPr>
        <p:spPr>
          <a:xfrm>
            <a:off x="6664366" y="448366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6:00 pm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70D769-94DA-5D38-23DC-41849F914298}"/>
              </a:ext>
            </a:extLst>
          </p:cNvPr>
          <p:cNvSpPr/>
          <p:nvPr/>
        </p:nvSpPr>
        <p:spPr>
          <a:xfrm>
            <a:off x="6664366" y="464305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7:00 pm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968FEDC-1C0D-C8BE-8B55-54EBE1E07F92}"/>
              </a:ext>
            </a:extLst>
          </p:cNvPr>
          <p:cNvSpPr/>
          <p:nvPr/>
        </p:nvSpPr>
        <p:spPr>
          <a:xfrm>
            <a:off x="6664366" y="480244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8:00 pm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1F9309-3D37-7755-9588-DB98E6BD1AD4}"/>
              </a:ext>
            </a:extLst>
          </p:cNvPr>
          <p:cNvSpPr/>
          <p:nvPr/>
        </p:nvSpPr>
        <p:spPr>
          <a:xfrm>
            <a:off x="6664366" y="496183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9:00 pm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4D2787-7089-35D3-3E4D-518109FF8C03}"/>
              </a:ext>
            </a:extLst>
          </p:cNvPr>
          <p:cNvSpPr/>
          <p:nvPr/>
        </p:nvSpPr>
        <p:spPr>
          <a:xfrm>
            <a:off x="6563089" y="5121225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 pm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E055EC-45F7-ED57-7FEA-D7CA3B84C153}"/>
              </a:ext>
            </a:extLst>
          </p:cNvPr>
          <p:cNvSpPr/>
          <p:nvPr/>
        </p:nvSpPr>
        <p:spPr>
          <a:xfrm>
            <a:off x="6563089" y="5280615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pm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ABCE57-5CF9-CD65-2CB7-2465150675B1}"/>
              </a:ext>
            </a:extLst>
          </p:cNvPr>
          <p:cNvSpPr/>
          <p:nvPr/>
        </p:nvSpPr>
        <p:spPr>
          <a:xfrm>
            <a:off x="6567896" y="544000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 am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4196B9D-9AC5-C22F-2C04-4AE3AC69386E}"/>
              </a:ext>
            </a:extLst>
          </p:cNvPr>
          <p:cNvSpPr/>
          <p:nvPr/>
        </p:nvSpPr>
        <p:spPr>
          <a:xfrm>
            <a:off x="5037084" y="3526167"/>
            <a:ext cx="7709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Midday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294B4BF-78BE-A1BC-311C-4DA7C50F0C10}"/>
              </a:ext>
            </a:extLst>
          </p:cNvPr>
          <p:cNvSpPr/>
          <p:nvPr/>
        </p:nvSpPr>
        <p:spPr>
          <a:xfrm>
            <a:off x="4920483" y="5429667"/>
            <a:ext cx="894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Midnight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F938E69-A956-7D03-320A-ADAFB23DBF60}"/>
              </a:ext>
            </a:extLst>
          </p:cNvPr>
          <p:cNvSpPr/>
          <p:nvPr/>
        </p:nvSpPr>
        <p:spPr>
          <a:xfrm>
            <a:off x="7046575" y="3522291"/>
            <a:ext cx="439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pm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9262A4-12D0-FBD2-94F8-78B6102623DA}"/>
              </a:ext>
            </a:extLst>
          </p:cNvPr>
          <p:cNvSpPr/>
          <p:nvPr/>
        </p:nvSpPr>
        <p:spPr>
          <a:xfrm>
            <a:off x="5731013" y="1616697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00:00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909291D-9731-6F81-FC8A-2AE704DB8313}"/>
              </a:ext>
            </a:extLst>
          </p:cNvPr>
          <p:cNvSpPr/>
          <p:nvPr/>
        </p:nvSpPr>
        <p:spPr>
          <a:xfrm>
            <a:off x="5731013" y="178338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01:00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911A3F-F8F8-1D50-3421-472975E5E1CA}"/>
              </a:ext>
            </a:extLst>
          </p:cNvPr>
          <p:cNvSpPr/>
          <p:nvPr/>
        </p:nvSpPr>
        <p:spPr>
          <a:xfrm>
            <a:off x="5731013" y="194277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02:00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CAFA4F-2C36-4DE2-7F72-87CE72E6F094}"/>
              </a:ext>
            </a:extLst>
          </p:cNvPr>
          <p:cNvSpPr/>
          <p:nvPr/>
        </p:nvSpPr>
        <p:spPr>
          <a:xfrm>
            <a:off x="5731013" y="21021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03:00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614418-D1D1-A0D7-ECC2-834752BD22B4}"/>
              </a:ext>
            </a:extLst>
          </p:cNvPr>
          <p:cNvSpPr/>
          <p:nvPr/>
        </p:nvSpPr>
        <p:spPr>
          <a:xfrm>
            <a:off x="5731013" y="226155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04:00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1D45569-1DA7-3D7D-2D93-A5F0E426FC46}"/>
              </a:ext>
            </a:extLst>
          </p:cNvPr>
          <p:cNvSpPr/>
          <p:nvPr/>
        </p:nvSpPr>
        <p:spPr>
          <a:xfrm>
            <a:off x="5731013" y="242094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05:00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C994B6-331F-9D57-B38E-0C127359C2CC}"/>
              </a:ext>
            </a:extLst>
          </p:cNvPr>
          <p:cNvSpPr/>
          <p:nvPr/>
        </p:nvSpPr>
        <p:spPr>
          <a:xfrm>
            <a:off x="5731013" y="258033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06:00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1E5283A-70DE-20F9-1868-D183F1FE7CF7}"/>
              </a:ext>
            </a:extLst>
          </p:cNvPr>
          <p:cNvSpPr/>
          <p:nvPr/>
        </p:nvSpPr>
        <p:spPr>
          <a:xfrm>
            <a:off x="5731013" y="273972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07:00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6A962B-EEB7-A73A-3C22-F0508E343814}"/>
              </a:ext>
            </a:extLst>
          </p:cNvPr>
          <p:cNvSpPr/>
          <p:nvPr/>
        </p:nvSpPr>
        <p:spPr>
          <a:xfrm>
            <a:off x="5731013" y="289911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08:00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4A67F0-4C29-C40F-9CFF-436F6704A87F}"/>
              </a:ext>
            </a:extLst>
          </p:cNvPr>
          <p:cNvSpPr/>
          <p:nvPr/>
        </p:nvSpPr>
        <p:spPr>
          <a:xfrm>
            <a:off x="5731013" y="305850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09:00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0F6333-828F-583B-95BD-40C80F20DEFF}"/>
              </a:ext>
            </a:extLst>
          </p:cNvPr>
          <p:cNvSpPr/>
          <p:nvPr/>
        </p:nvSpPr>
        <p:spPr>
          <a:xfrm>
            <a:off x="5731013" y="321789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5946BD8-9F3C-DFE0-6EEC-CB3447EFE57C}"/>
              </a:ext>
            </a:extLst>
          </p:cNvPr>
          <p:cNvSpPr/>
          <p:nvPr/>
        </p:nvSpPr>
        <p:spPr>
          <a:xfrm>
            <a:off x="5731013" y="3377284"/>
            <a:ext cx="6703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239AC6-A4D0-4A03-1BB5-F295C9707D9B}"/>
              </a:ext>
            </a:extLst>
          </p:cNvPr>
          <p:cNvSpPr/>
          <p:nvPr/>
        </p:nvSpPr>
        <p:spPr>
          <a:xfrm>
            <a:off x="5725127" y="3525849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492FD3-84D4-9C50-5C81-24F84E10F9EB}"/>
              </a:ext>
            </a:extLst>
          </p:cNvPr>
          <p:cNvSpPr/>
          <p:nvPr/>
        </p:nvSpPr>
        <p:spPr>
          <a:xfrm>
            <a:off x="5731013" y="36960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13:00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14998E-44F4-5C80-E5AA-672DDAB41EAE}"/>
              </a:ext>
            </a:extLst>
          </p:cNvPr>
          <p:cNvSpPr/>
          <p:nvPr/>
        </p:nvSpPr>
        <p:spPr>
          <a:xfrm>
            <a:off x="5731013" y="385545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14:00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05D407D-EB89-5139-3F9E-0C13AE1DF6FB}"/>
              </a:ext>
            </a:extLst>
          </p:cNvPr>
          <p:cNvSpPr/>
          <p:nvPr/>
        </p:nvSpPr>
        <p:spPr>
          <a:xfrm>
            <a:off x="5731013" y="401484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15:00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A9AF96-8EB4-75E6-3F8B-4314513A313E}"/>
              </a:ext>
            </a:extLst>
          </p:cNvPr>
          <p:cNvSpPr/>
          <p:nvPr/>
        </p:nvSpPr>
        <p:spPr>
          <a:xfrm>
            <a:off x="5731013" y="417423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16:00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0765F27-FA95-CF2A-C14E-DB38C487F91C}"/>
              </a:ext>
            </a:extLst>
          </p:cNvPr>
          <p:cNvSpPr/>
          <p:nvPr/>
        </p:nvSpPr>
        <p:spPr>
          <a:xfrm>
            <a:off x="5731013" y="433362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17:00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8A6E7BE-C5FE-9022-EDF3-05175C24CEFF}"/>
              </a:ext>
            </a:extLst>
          </p:cNvPr>
          <p:cNvSpPr/>
          <p:nvPr/>
        </p:nvSpPr>
        <p:spPr>
          <a:xfrm>
            <a:off x="5731013" y="449301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18:00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FAD2623-E2FC-DE8D-CF7E-671C90FF2DEB}"/>
              </a:ext>
            </a:extLst>
          </p:cNvPr>
          <p:cNvSpPr/>
          <p:nvPr/>
        </p:nvSpPr>
        <p:spPr>
          <a:xfrm>
            <a:off x="5731013" y="465240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19:00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F0AE65C-17B8-DA8C-0F0D-003775963152}"/>
              </a:ext>
            </a:extLst>
          </p:cNvPr>
          <p:cNvSpPr/>
          <p:nvPr/>
        </p:nvSpPr>
        <p:spPr>
          <a:xfrm>
            <a:off x="5731013" y="481179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20:00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8B907FB-7C3A-1E59-8337-61FA6C5A4D09}"/>
              </a:ext>
            </a:extLst>
          </p:cNvPr>
          <p:cNvSpPr/>
          <p:nvPr/>
        </p:nvSpPr>
        <p:spPr>
          <a:xfrm>
            <a:off x="5731013" y="497118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21:00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A19BC8D-CFAC-2868-126F-92DF36B524A6}"/>
              </a:ext>
            </a:extLst>
          </p:cNvPr>
          <p:cNvSpPr/>
          <p:nvPr/>
        </p:nvSpPr>
        <p:spPr>
          <a:xfrm>
            <a:off x="5731013" y="513057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22:00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DBE032D-69FD-E96E-51C6-78CCE719E1CD}"/>
              </a:ext>
            </a:extLst>
          </p:cNvPr>
          <p:cNvSpPr/>
          <p:nvPr/>
        </p:nvSpPr>
        <p:spPr>
          <a:xfrm>
            <a:off x="5731013" y="52899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23:00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AA51D5-48AD-2E09-4E36-8E1C9545D8FF}"/>
              </a:ext>
            </a:extLst>
          </p:cNvPr>
          <p:cNvSpPr/>
          <p:nvPr/>
        </p:nvSpPr>
        <p:spPr>
          <a:xfrm>
            <a:off x="5731593" y="5440005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00:00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EEC3B79-6860-1986-4326-F232B208CE7A}"/>
              </a:ext>
            </a:extLst>
          </p:cNvPr>
          <p:cNvSpPr/>
          <p:nvPr/>
        </p:nvSpPr>
        <p:spPr>
          <a:xfrm>
            <a:off x="6014990" y="1093322"/>
            <a:ext cx="197629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12-hour </a:t>
            </a:r>
          </a:p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clock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07B1A3E-1E5A-6A1B-03A2-574C9CD5A3C6}"/>
              </a:ext>
            </a:extLst>
          </p:cNvPr>
          <p:cNvSpPr/>
          <p:nvPr/>
        </p:nvSpPr>
        <p:spPr>
          <a:xfrm>
            <a:off x="4956896" y="1102873"/>
            <a:ext cx="197629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24-hour </a:t>
            </a:r>
          </a:p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clock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CC22C-0B90-8344-288B-9ECFE4E660AA}"/>
              </a:ext>
            </a:extLst>
          </p:cNvPr>
          <p:cNvSpPr txBox="1"/>
          <p:nvPr/>
        </p:nvSpPr>
        <p:spPr>
          <a:xfrm>
            <a:off x="675601" y="3117907"/>
            <a:ext cx="3770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170021" algn="l"/>
              </a:tabLst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Both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have a </a:t>
            </a: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7 in the hours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and </a:t>
            </a: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zero minutes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F9D1E-861C-B1A0-3121-D3D610859B49}"/>
              </a:ext>
            </a:extLst>
          </p:cNvPr>
          <p:cNvSpPr txBox="1"/>
          <p:nvPr/>
        </p:nvSpPr>
        <p:spPr>
          <a:xfrm>
            <a:off x="675601" y="1606367"/>
            <a:ext cx="3770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170021" algn="l"/>
              </a:tabLst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am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used in </a:t>
            </a: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12-hour digital time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027F857-14BA-8000-A9E0-021E5F520CB9}"/>
              </a:ext>
            </a:extLst>
          </p:cNvPr>
          <p:cNvSpPr txBox="1"/>
          <p:nvPr/>
        </p:nvSpPr>
        <p:spPr>
          <a:xfrm>
            <a:off x="675601" y="5060334"/>
            <a:ext cx="38904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170021" algn="l"/>
              </a:tabLst>
            </a:pP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 </a:t>
            </a: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24-hour time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the </a:t>
            </a: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zero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shows it is </a:t>
            </a: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before midday.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53AE07BE-83D2-6D78-A232-75691CDBE2B7}"/>
              </a:ext>
            </a:extLst>
          </p:cNvPr>
          <p:cNvSpPr/>
          <p:nvPr/>
        </p:nvSpPr>
        <p:spPr>
          <a:xfrm>
            <a:off x="5743972" y="2780143"/>
            <a:ext cx="516983" cy="204093"/>
          </a:xfrm>
          <a:prstGeom prst="roundRect">
            <a:avLst/>
          </a:prstGeom>
          <a:noFill/>
          <a:ln w="38100">
            <a:solidFill>
              <a:srgbClr val="CF510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16E86A22-D6FF-9642-215B-BC5B236043D7}"/>
              </a:ext>
            </a:extLst>
          </p:cNvPr>
          <p:cNvSpPr/>
          <p:nvPr/>
        </p:nvSpPr>
        <p:spPr>
          <a:xfrm>
            <a:off x="6735186" y="2780142"/>
            <a:ext cx="671455" cy="198289"/>
          </a:xfrm>
          <a:prstGeom prst="roundRect">
            <a:avLst/>
          </a:prstGeom>
          <a:noFill/>
          <a:ln w="38100">
            <a:solidFill>
              <a:srgbClr val="CF510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A3D5DFA7-9146-B430-4625-5E03C2ABF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93" name="Picture 9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3C95362-5B8A-962D-4BE2-FB1CC3F1F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6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55008D-2C32-DF1D-E22A-AEE6A0B8DB30}"/>
              </a:ext>
            </a:extLst>
          </p:cNvPr>
          <p:cNvCxnSpPr/>
          <p:nvPr/>
        </p:nvCxnSpPr>
        <p:spPr>
          <a:xfrm>
            <a:off x="6463165" y="1764731"/>
            <a:ext cx="0" cy="3824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068D72-D0AF-D3F8-AC0A-9153C3F7EBD6}"/>
              </a:ext>
            </a:extLst>
          </p:cNvPr>
          <p:cNvCxnSpPr>
            <a:cxnSpLocks/>
          </p:cNvCxnSpPr>
          <p:nvPr/>
        </p:nvCxnSpPr>
        <p:spPr>
          <a:xfrm>
            <a:off x="6315527" y="176473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2707CF-3C6B-5C2B-6B21-76D5B1CF4FE6}"/>
              </a:ext>
            </a:extLst>
          </p:cNvPr>
          <p:cNvCxnSpPr>
            <a:cxnSpLocks/>
          </p:cNvCxnSpPr>
          <p:nvPr/>
        </p:nvCxnSpPr>
        <p:spPr>
          <a:xfrm>
            <a:off x="6315527" y="19240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11F800-D561-40FC-DDF8-D575D331394F}"/>
              </a:ext>
            </a:extLst>
          </p:cNvPr>
          <p:cNvCxnSpPr>
            <a:cxnSpLocks/>
          </p:cNvCxnSpPr>
          <p:nvPr/>
        </p:nvCxnSpPr>
        <p:spPr>
          <a:xfrm>
            <a:off x="6315527" y="208342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36C14A-4F64-CB77-44C3-9B9E1691C781}"/>
              </a:ext>
            </a:extLst>
          </p:cNvPr>
          <p:cNvCxnSpPr>
            <a:cxnSpLocks/>
          </p:cNvCxnSpPr>
          <p:nvPr/>
        </p:nvCxnSpPr>
        <p:spPr>
          <a:xfrm>
            <a:off x="6315527" y="224276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AA8956-2B7D-2052-1318-7749F2C7E706}"/>
              </a:ext>
            </a:extLst>
          </p:cNvPr>
          <p:cNvCxnSpPr>
            <a:cxnSpLocks/>
          </p:cNvCxnSpPr>
          <p:nvPr/>
        </p:nvCxnSpPr>
        <p:spPr>
          <a:xfrm>
            <a:off x="6315527" y="240211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81855E-CDDF-8505-3A72-7FC3F78A881D}"/>
              </a:ext>
            </a:extLst>
          </p:cNvPr>
          <p:cNvCxnSpPr>
            <a:cxnSpLocks/>
          </p:cNvCxnSpPr>
          <p:nvPr/>
        </p:nvCxnSpPr>
        <p:spPr>
          <a:xfrm>
            <a:off x="6315527" y="256145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FC9DED-CECF-F4CA-CD43-6FBC350A346A}"/>
              </a:ext>
            </a:extLst>
          </p:cNvPr>
          <p:cNvCxnSpPr>
            <a:cxnSpLocks/>
          </p:cNvCxnSpPr>
          <p:nvPr/>
        </p:nvCxnSpPr>
        <p:spPr>
          <a:xfrm>
            <a:off x="6315527" y="272080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89449D-B246-846F-59C3-4345099AC150}"/>
              </a:ext>
            </a:extLst>
          </p:cNvPr>
          <p:cNvCxnSpPr>
            <a:cxnSpLocks/>
          </p:cNvCxnSpPr>
          <p:nvPr/>
        </p:nvCxnSpPr>
        <p:spPr>
          <a:xfrm>
            <a:off x="6315527" y="288014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CA0D64-2537-0C18-749F-4E3C50045235}"/>
              </a:ext>
            </a:extLst>
          </p:cNvPr>
          <p:cNvCxnSpPr>
            <a:cxnSpLocks/>
          </p:cNvCxnSpPr>
          <p:nvPr/>
        </p:nvCxnSpPr>
        <p:spPr>
          <a:xfrm>
            <a:off x="6315527" y="303949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73023B-7F61-86B2-7956-E90BDE89D0A4}"/>
              </a:ext>
            </a:extLst>
          </p:cNvPr>
          <p:cNvCxnSpPr>
            <a:cxnSpLocks/>
          </p:cNvCxnSpPr>
          <p:nvPr/>
        </p:nvCxnSpPr>
        <p:spPr>
          <a:xfrm>
            <a:off x="6315527" y="319883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6C89C1-EB26-BF30-9897-B1B5B280EACE}"/>
              </a:ext>
            </a:extLst>
          </p:cNvPr>
          <p:cNvCxnSpPr>
            <a:cxnSpLocks/>
          </p:cNvCxnSpPr>
          <p:nvPr/>
        </p:nvCxnSpPr>
        <p:spPr>
          <a:xfrm>
            <a:off x="6315527" y="335818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7A0CFC-B1B5-DCBD-4AE9-821383EAC161}"/>
              </a:ext>
            </a:extLst>
          </p:cNvPr>
          <p:cNvCxnSpPr>
            <a:cxnSpLocks/>
          </p:cNvCxnSpPr>
          <p:nvPr/>
        </p:nvCxnSpPr>
        <p:spPr>
          <a:xfrm>
            <a:off x="6315527" y="351752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8F29D5-5D1D-4296-8620-5B9AB767EE7F}"/>
              </a:ext>
            </a:extLst>
          </p:cNvPr>
          <p:cNvCxnSpPr>
            <a:cxnSpLocks/>
          </p:cNvCxnSpPr>
          <p:nvPr/>
        </p:nvCxnSpPr>
        <p:spPr>
          <a:xfrm>
            <a:off x="6315527" y="367687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E4D2E4-F673-2B15-6B24-29E52C47EB43}"/>
              </a:ext>
            </a:extLst>
          </p:cNvPr>
          <p:cNvCxnSpPr>
            <a:cxnSpLocks/>
          </p:cNvCxnSpPr>
          <p:nvPr/>
        </p:nvCxnSpPr>
        <p:spPr>
          <a:xfrm>
            <a:off x="6315527" y="383621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BB905-76BF-7644-CE26-F1F779848E43}"/>
              </a:ext>
            </a:extLst>
          </p:cNvPr>
          <p:cNvCxnSpPr>
            <a:cxnSpLocks/>
          </p:cNvCxnSpPr>
          <p:nvPr/>
        </p:nvCxnSpPr>
        <p:spPr>
          <a:xfrm>
            <a:off x="6315527" y="399556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9F95A6-139B-3340-5FF6-D52621144F47}"/>
              </a:ext>
            </a:extLst>
          </p:cNvPr>
          <p:cNvCxnSpPr>
            <a:cxnSpLocks/>
          </p:cNvCxnSpPr>
          <p:nvPr/>
        </p:nvCxnSpPr>
        <p:spPr>
          <a:xfrm>
            <a:off x="6315527" y="415490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9A2D2E-0030-F94B-D189-2BCE62EE62AB}"/>
              </a:ext>
            </a:extLst>
          </p:cNvPr>
          <p:cNvCxnSpPr>
            <a:cxnSpLocks/>
          </p:cNvCxnSpPr>
          <p:nvPr/>
        </p:nvCxnSpPr>
        <p:spPr>
          <a:xfrm>
            <a:off x="6315527" y="431425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31BF69-4680-3692-C160-BC7C6CDD135D}"/>
              </a:ext>
            </a:extLst>
          </p:cNvPr>
          <p:cNvCxnSpPr>
            <a:cxnSpLocks/>
          </p:cNvCxnSpPr>
          <p:nvPr/>
        </p:nvCxnSpPr>
        <p:spPr>
          <a:xfrm>
            <a:off x="6315527" y="447359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9C7E53-A61F-8FF0-DF88-88C50EA8AE43}"/>
              </a:ext>
            </a:extLst>
          </p:cNvPr>
          <p:cNvCxnSpPr>
            <a:cxnSpLocks/>
          </p:cNvCxnSpPr>
          <p:nvPr/>
        </p:nvCxnSpPr>
        <p:spPr>
          <a:xfrm>
            <a:off x="6315527" y="463294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28F1E5-DCE0-4C5C-79DF-2F8C7A36A382}"/>
              </a:ext>
            </a:extLst>
          </p:cNvPr>
          <p:cNvCxnSpPr>
            <a:cxnSpLocks/>
          </p:cNvCxnSpPr>
          <p:nvPr/>
        </p:nvCxnSpPr>
        <p:spPr>
          <a:xfrm>
            <a:off x="6315527" y="479228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6F11C2-61D2-2475-1F93-E633B287C47D}"/>
              </a:ext>
            </a:extLst>
          </p:cNvPr>
          <p:cNvCxnSpPr>
            <a:cxnSpLocks/>
          </p:cNvCxnSpPr>
          <p:nvPr/>
        </p:nvCxnSpPr>
        <p:spPr>
          <a:xfrm>
            <a:off x="6315527" y="495163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285FE9-1F7D-BF16-FBDF-E5B8461A13BA}"/>
              </a:ext>
            </a:extLst>
          </p:cNvPr>
          <p:cNvCxnSpPr>
            <a:cxnSpLocks/>
          </p:cNvCxnSpPr>
          <p:nvPr/>
        </p:nvCxnSpPr>
        <p:spPr>
          <a:xfrm>
            <a:off x="6315527" y="51109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EEFDDD9-9402-DB24-8F1F-E37D843461D4}"/>
              </a:ext>
            </a:extLst>
          </p:cNvPr>
          <p:cNvCxnSpPr>
            <a:cxnSpLocks/>
          </p:cNvCxnSpPr>
          <p:nvPr/>
        </p:nvCxnSpPr>
        <p:spPr>
          <a:xfrm>
            <a:off x="6315527" y="527032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35F0B1-0BE5-B2BD-5439-BDC71956B4CE}"/>
              </a:ext>
            </a:extLst>
          </p:cNvPr>
          <p:cNvCxnSpPr>
            <a:cxnSpLocks/>
          </p:cNvCxnSpPr>
          <p:nvPr/>
        </p:nvCxnSpPr>
        <p:spPr>
          <a:xfrm>
            <a:off x="6315527" y="542966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CC3F7F-CEFD-DA78-B84A-1FC5999870C1}"/>
              </a:ext>
            </a:extLst>
          </p:cNvPr>
          <p:cNvCxnSpPr>
            <a:cxnSpLocks/>
          </p:cNvCxnSpPr>
          <p:nvPr/>
        </p:nvCxnSpPr>
        <p:spPr>
          <a:xfrm>
            <a:off x="6315527" y="5589019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99D184-0FE1-5EC5-BBFE-3C435493228A}"/>
              </a:ext>
            </a:extLst>
          </p:cNvPr>
          <p:cNvSpPr/>
          <p:nvPr/>
        </p:nvSpPr>
        <p:spPr>
          <a:xfrm>
            <a:off x="6574054" y="1607348"/>
            <a:ext cx="627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342E95-A341-E888-D2A7-CA44186EBC89}"/>
              </a:ext>
            </a:extLst>
          </p:cNvPr>
          <p:cNvSpPr/>
          <p:nvPr/>
        </p:nvSpPr>
        <p:spPr>
          <a:xfrm>
            <a:off x="4893265" y="1632897"/>
            <a:ext cx="894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Midnight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EA582B-2551-A811-18E9-4EB04CD506FA}"/>
              </a:ext>
            </a:extLst>
          </p:cNvPr>
          <p:cNvSpPr/>
          <p:nvPr/>
        </p:nvSpPr>
        <p:spPr>
          <a:xfrm>
            <a:off x="6669175" y="177403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1:00 am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4D6F61-B8B0-ADE3-BF49-418685CC2179}"/>
              </a:ext>
            </a:extLst>
          </p:cNvPr>
          <p:cNvSpPr/>
          <p:nvPr/>
        </p:nvSpPr>
        <p:spPr>
          <a:xfrm>
            <a:off x="7054212" y="1607348"/>
            <a:ext cx="4299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am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5AEBB6-CBFA-3BD4-B793-E36B3295EF47}"/>
              </a:ext>
            </a:extLst>
          </p:cNvPr>
          <p:cNvSpPr/>
          <p:nvPr/>
        </p:nvSpPr>
        <p:spPr>
          <a:xfrm>
            <a:off x="6669175" y="193342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2:00 am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5EFAE8-F617-E380-C0E2-0037D206447F}"/>
              </a:ext>
            </a:extLst>
          </p:cNvPr>
          <p:cNvSpPr/>
          <p:nvPr/>
        </p:nvSpPr>
        <p:spPr>
          <a:xfrm>
            <a:off x="6669175" y="209281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3:00 am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EA1390-BDC4-4FF3-242D-4A544A718FEE}"/>
              </a:ext>
            </a:extLst>
          </p:cNvPr>
          <p:cNvSpPr/>
          <p:nvPr/>
        </p:nvSpPr>
        <p:spPr>
          <a:xfrm>
            <a:off x="6669175" y="225220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4:00 am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8762DE-D8AB-0BAC-6876-1F253EB9677E}"/>
              </a:ext>
            </a:extLst>
          </p:cNvPr>
          <p:cNvSpPr/>
          <p:nvPr/>
        </p:nvSpPr>
        <p:spPr>
          <a:xfrm>
            <a:off x="6669175" y="241159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5:00 am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576E3E-BC35-B797-9DCB-CCE59F0A4583}"/>
              </a:ext>
            </a:extLst>
          </p:cNvPr>
          <p:cNvSpPr/>
          <p:nvPr/>
        </p:nvSpPr>
        <p:spPr>
          <a:xfrm>
            <a:off x="6669175" y="257098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6:00 am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B155B8-ACF9-292F-9D0D-802B09D3A53C}"/>
              </a:ext>
            </a:extLst>
          </p:cNvPr>
          <p:cNvSpPr/>
          <p:nvPr/>
        </p:nvSpPr>
        <p:spPr>
          <a:xfrm>
            <a:off x="6669175" y="273037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7:00 am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CD1CEF-8932-CE6E-CB2A-3F7B92924EC2}"/>
              </a:ext>
            </a:extLst>
          </p:cNvPr>
          <p:cNvSpPr/>
          <p:nvPr/>
        </p:nvSpPr>
        <p:spPr>
          <a:xfrm>
            <a:off x="6669175" y="288976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8:00 am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A26CD7-5692-2809-50C1-B06A7C216F54}"/>
              </a:ext>
            </a:extLst>
          </p:cNvPr>
          <p:cNvSpPr/>
          <p:nvPr/>
        </p:nvSpPr>
        <p:spPr>
          <a:xfrm>
            <a:off x="6669175" y="304915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9:00 am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FE152B5-74EF-E4EC-65E2-D9149F3579A8}"/>
              </a:ext>
            </a:extLst>
          </p:cNvPr>
          <p:cNvSpPr/>
          <p:nvPr/>
        </p:nvSpPr>
        <p:spPr>
          <a:xfrm>
            <a:off x="6572659" y="320854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 am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53954D-018C-411B-C413-9CFC25F8731C}"/>
              </a:ext>
            </a:extLst>
          </p:cNvPr>
          <p:cNvSpPr/>
          <p:nvPr/>
        </p:nvSpPr>
        <p:spPr>
          <a:xfrm>
            <a:off x="6572659" y="336793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am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BF610F-22EA-A81D-CF12-DBF6A5477E89}"/>
              </a:ext>
            </a:extLst>
          </p:cNvPr>
          <p:cNvSpPr/>
          <p:nvPr/>
        </p:nvSpPr>
        <p:spPr>
          <a:xfrm>
            <a:off x="6574054" y="3527325"/>
            <a:ext cx="627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9BDF60-41F6-D15A-D181-C854A8FA5AAA}"/>
              </a:ext>
            </a:extLst>
          </p:cNvPr>
          <p:cNvSpPr/>
          <p:nvPr/>
        </p:nvSpPr>
        <p:spPr>
          <a:xfrm>
            <a:off x="6664366" y="368671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1:00 pm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F91CBBB-F3BA-1244-6AD6-9380AB1550CD}"/>
              </a:ext>
            </a:extLst>
          </p:cNvPr>
          <p:cNvSpPr/>
          <p:nvPr/>
        </p:nvSpPr>
        <p:spPr>
          <a:xfrm>
            <a:off x="6664366" y="384610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2:00 pm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2B4B98-2A9C-18B5-E584-E3795382DD39}"/>
              </a:ext>
            </a:extLst>
          </p:cNvPr>
          <p:cNvSpPr/>
          <p:nvPr/>
        </p:nvSpPr>
        <p:spPr>
          <a:xfrm>
            <a:off x="6664366" y="400549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3:00 pm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9DE19AC-7E99-1410-A9B4-C9D9E56E0E35}"/>
              </a:ext>
            </a:extLst>
          </p:cNvPr>
          <p:cNvSpPr/>
          <p:nvPr/>
        </p:nvSpPr>
        <p:spPr>
          <a:xfrm>
            <a:off x="6664366" y="416488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4:00 pm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52CDFF-7A42-AB29-D2FE-439CB068797B}"/>
              </a:ext>
            </a:extLst>
          </p:cNvPr>
          <p:cNvSpPr/>
          <p:nvPr/>
        </p:nvSpPr>
        <p:spPr>
          <a:xfrm>
            <a:off x="6664366" y="432427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5:00 pm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71E9E36-A4A7-CF4C-9139-016879BBD338}"/>
              </a:ext>
            </a:extLst>
          </p:cNvPr>
          <p:cNvSpPr/>
          <p:nvPr/>
        </p:nvSpPr>
        <p:spPr>
          <a:xfrm>
            <a:off x="6664366" y="448366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6:00 pm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70D769-94DA-5D38-23DC-41849F914298}"/>
              </a:ext>
            </a:extLst>
          </p:cNvPr>
          <p:cNvSpPr/>
          <p:nvPr/>
        </p:nvSpPr>
        <p:spPr>
          <a:xfrm>
            <a:off x="6664366" y="464305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7:00 pm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968FEDC-1C0D-C8BE-8B55-54EBE1E07F92}"/>
              </a:ext>
            </a:extLst>
          </p:cNvPr>
          <p:cNvSpPr/>
          <p:nvPr/>
        </p:nvSpPr>
        <p:spPr>
          <a:xfrm>
            <a:off x="6664366" y="480244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8:00 pm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1F9309-3D37-7755-9588-DB98E6BD1AD4}"/>
              </a:ext>
            </a:extLst>
          </p:cNvPr>
          <p:cNvSpPr/>
          <p:nvPr/>
        </p:nvSpPr>
        <p:spPr>
          <a:xfrm>
            <a:off x="6664366" y="496183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9:00 pm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4D2787-7089-35D3-3E4D-518109FF8C03}"/>
              </a:ext>
            </a:extLst>
          </p:cNvPr>
          <p:cNvSpPr/>
          <p:nvPr/>
        </p:nvSpPr>
        <p:spPr>
          <a:xfrm>
            <a:off x="6563089" y="5121225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 pm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E055EC-45F7-ED57-7FEA-D7CA3B84C153}"/>
              </a:ext>
            </a:extLst>
          </p:cNvPr>
          <p:cNvSpPr/>
          <p:nvPr/>
        </p:nvSpPr>
        <p:spPr>
          <a:xfrm>
            <a:off x="6563089" y="5280615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pm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ABCE57-5CF9-CD65-2CB7-2465150675B1}"/>
              </a:ext>
            </a:extLst>
          </p:cNvPr>
          <p:cNvSpPr/>
          <p:nvPr/>
        </p:nvSpPr>
        <p:spPr>
          <a:xfrm>
            <a:off x="6567896" y="544000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 am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4196B9D-9AC5-C22F-2C04-4AE3AC69386E}"/>
              </a:ext>
            </a:extLst>
          </p:cNvPr>
          <p:cNvSpPr/>
          <p:nvPr/>
        </p:nvSpPr>
        <p:spPr>
          <a:xfrm>
            <a:off x="5037084" y="3526167"/>
            <a:ext cx="7709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Midday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294B4BF-78BE-A1BC-311C-4DA7C50F0C10}"/>
              </a:ext>
            </a:extLst>
          </p:cNvPr>
          <p:cNvSpPr/>
          <p:nvPr/>
        </p:nvSpPr>
        <p:spPr>
          <a:xfrm>
            <a:off x="4920483" y="5429667"/>
            <a:ext cx="894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Midnight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F938E69-A956-7D03-320A-ADAFB23DBF60}"/>
              </a:ext>
            </a:extLst>
          </p:cNvPr>
          <p:cNvSpPr/>
          <p:nvPr/>
        </p:nvSpPr>
        <p:spPr>
          <a:xfrm>
            <a:off x="7046575" y="3522291"/>
            <a:ext cx="439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pm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9262A4-12D0-FBD2-94F8-78B6102623DA}"/>
              </a:ext>
            </a:extLst>
          </p:cNvPr>
          <p:cNvSpPr/>
          <p:nvPr/>
        </p:nvSpPr>
        <p:spPr>
          <a:xfrm>
            <a:off x="5731013" y="1616697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00:00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909291D-9731-6F81-FC8A-2AE704DB8313}"/>
              </a:ext>
            </a:extLst>
          </p:cNvPr>
          <p:cNvSpPr/>
          <p:nvPr/>
        </p:nvSpPr>
        <p:spPr>
          <a:xfrm>
            <a:off x="5731013" y="178338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01:00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911A3F-F8F8-1D50-3421-472975E5E1CA}"/>
              </a:ext>
            </a:extLst>
          </p:cNvPr>
          <p:cNvSpPr/>
          <p:nvPr/>
        </p:nvSpPr>
        <p:spPr>
          <a:xfrm>
            <a:off x="5731013" y="194277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02:00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CAFA4F-2C36-4DE2-7F72-87CE72E6F094}"/>
              </a:ext>
            </a:extLst>
          </p:cNvPr>
          <p:cNvSpPr/>
          <p:nvPr/>
        </p:nvSpPr>
        <p:spPr>
          <a:xfrm>
            <a:off x="5731013" y="21021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03:00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614418-D1D1-A0D7-ECC2-834752BD22B4}"/>
              </a:ext>
            </a:extLst>
          </p:cNvPr>
          <p:cNvSpPr/>
          <p:nvPr/>
        </p:nvSpPr>
        <p:spPr>
          <a:xfrm>
            <a:off x="5731013" y="226155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04:00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1D45569-1DA7-3D7D-2D93-A5F0E426FC46}"/>
              </a:ext>
            </a:extLst>
          </p:cNvPr>
          <p:cNvSpPr/>
          <p:nvPr/>
        </p:nvSpPr>
        <p:spPr>
          <a:xfrm>
            <a:off x="5731013" y="242094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05:00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C994B6-331F-9D57-B38E-0C127359C2CC}"/>
              </a:ext>
            </a:extLst>
          </p:cNvPr>
          <p:cNvSpPr/>
          <p:nvPr/>
        </p:nvSpPr>
        <p:spPr>
          <a:xfrm>
            <a:off x="5731013" y="258033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06:00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1E5283A-70DE-20F9-1868-D183F1FE7CF7}"/>
              </a:ext>
            </a:extLst>
          </p:cNvPr>
          <p:cNvSpPr/>
          <p:nvPr/>
        </p:nvSpPr>
        <p:spPr>
          <a:xfrm>
            <a:off x="5731013" y="273972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07:00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6A962B-EEB7-A73A-3C22-F0508E343814}"/>
              </a:ext>
            </a:extLst>
          </p:cNvPr>
          <p:cNvSpPr/>
          <p:nvPr/>
        </p:nvSpPr>
        <p:spPr>
          <a:xfrm>
            <a:off x="5731013" y="289911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08:00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4A67F0-4C29-C40F-9CFF-436F6704A87F}"/>
              </a:ext>
            </a:extLst>
          </p:cNvPr>
          <p:cNvSpPr/>
          <p:nvPr/>
        </p:nvSpPr>
        <p:spPr>
          <a:xfrm>
            <a:off x="5731013" y="305850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09:00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0F6333-828F-583B-95BD-40C80F20DEFF}"/>
              </a:ext>
            </a:extLst>
          </p:cNvPr>
          <p:cNvSpPr/>
          <p:nvPr/>
        </p:nvSpPr>
        <p:spPr>
          <a:xfrm>
            <a:off x="5731013" y="321789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5946BD8-9F3C-DFE0-6EEC-CB3447EFE57C}"/>
              </a:ext>
            </a:extLst>
          </p:cNvPr>
          <p:cNvSpPr/>
          <p:nvPr/>
        </p:nvSpPr>
        <p:spPr>
          <a:xfrm>
            <a:off x="5731013" y="3377284"/>
            <a:ext cx="6703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239AC6-A4D0-4A03-1BB5-F295C9707D9B}"/>
              </a:ext>
            </a:extLst>
          </p:cNvPr>
          <p:cNvSpPr/>
          <p:nvPr/>
        </p:nvSpPr>
        <p:spPr>
          <a:xfrm>
            <a:off x="5725127" y="3525849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492FD3-84D4-9C50-5C81-24F84E10F9EB}"/>
              </a:ext>
            </a:extLst>
          </p:cNvPr>
          <p:cNvSpPr/>
          <p:nvPr/>
        </p:nvSpPr>
        <p:spPr>
          <a:xfrm>
            <a:off x="5731013" y="36960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13:00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14998E-44F4-5C80-E5AA-672DDAB41EAE}"/>
              </a:ext>
            </a:extLst>
          </p:cNvPr>
          <p:cNvSpPr/>
          <p:nvPr/>
        </p:nvSpPr>
        <p:spPr>
          <a:xfrm>
            <a:off x="5731013" y="385545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14:00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05D407D-EB89-5139-3F9E-0C13AE1DF6FB}"/>
              </a:ext>
            </a:extLst>
          </p:cNvPr>
          <p:cNvSpPr/>
          <p:nvPr/>
        </p:nvSpPr>
        <p:spPr>
          <a:xfrm>
            <a:off x="5731013" y="401484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15:00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A9AF96-8EB4-75E6-3F8B-4314513A313E}"/>
              </a:ext>
            </a:extLst>
          </p:cNvPr>
          <p:cNvSpPr/>
          <p:nvPr/>
        </p:nvSpPr>
        <p:spPr>
          <a:xfrm>
            <a:off x="5731013" y="417423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16:00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0765F27-FA95-CF2A-C14E-DB38C487F91C}"/>
              </a:ext>
            </a:extLst>
          </p:cNvPr>
          <p:cNvSpPr/>
          <p:nvPr/>
        </p:nvSpPr>
        <p:spPr>
          <a:xfrm>
            <a:off x="5731013" y="433362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17:00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8A6E7BE-C5FE-9022-EDF3-05175C24CEFF}"/>
              </a:ext>
            </a:extLst>
          </p:cNvPr>
          <p:cNvSpPr/>
          <p:nvPr/>
        </p:nvSpPr>
        <p:spPr>
          <a:xfrm>
            <a:off x="5731013" y="449301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18:00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FAD2623-E2FC-DE8D-CF7E-671C90FF2DEB}"/>
              </a:ext>
            </a:extLst>
          </p:cNvPr>
          <p:cNvSpPr/>
          <p:nvPr/>
        </p:nvSpPr>
        <p:spPr>
          <a:xfrm>
            <a:off x="5731013" y="465240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19:00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F0AE65C-17B8-DA8C-0F0D-003775963152}"/>
              </a:ext>
            </a:extLst>
          </p:cNvPr>
          <p:cNvSpPr/>
          <p:nvPr/>
        </p:nvSpPr>
        <p:spPr>
          <a:xfrm>
            <a:off x="5731013" y="481179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20:00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8B907FB-7C3A-1E59-8337-61FA6C5A4D09}"/>
              </a:ext>
            </a:extLst>
          </p:cNvPr>
          <p:cNvSpPr/>
          <p:nvPr/>
        </p:nvSpPr>
        <p:spPr>
          <a:xfrm>
            <a:off x="5731013" y="497118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21:00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A19BC8D-CFAC-2868-126F-92DF36B524A6}"/>
              </a:ext>
            </a:extLst>
          </p:cNvPr>
          <p:cNvSpPr/>
          <p:nvPr/>
        </p:nvSpPr>
        <p:spPr>
          <a:xfrm>
            <a:off x="5731013" y="513057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22:00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DBE032D-69FD-E96E-51C6-78CCE719E1CD}"/>
              </a:ext>
            </a:extLst>
          </p:cNvPr>
          <p:cNvSpPr/>
          <p:nvPr/>
        </p:nvSpPr>
        <p:spPr>
          <a:xfrm>
            <a:off x="5731013" y="52899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23:00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AA51D5-48AD-2E09-4E36-8E1C9545D8FF}"/>
              </a:ext>
            </a:extLst>
          </p:cNvPr>
          <p:cNvSpPr/>
          <p:nvPr/>
        </p:nvSpPr>
        <p:spPr>
          <a:xfrm>
            <a:off x="5731593" y="5440005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00:00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EEC3B79-6860-1986-4326-F232B208CE7A}"/>
              </a:ext>
            </a:extLst>
          </p:cNvPr>
          <p:cNvSpPr/>
          <p:nvPr/>
        </p:nvSpPr>
        <p:spPr>
          <a:xfrm>
            <a:off x="6014990" y="1093322"/>
            <a:ext cx="197629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12-hour </a:t>
            </a:r>
          </a:p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clock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B52F940-9F04-DB0D-C984-BA37C64E1988}"/>
              </a:ext>
            </a:extLst>
          </p:cNvPr>
          <p:cNvSpPr txBox="1"/>
          <p:nvPr/>
        </p:nvSpPr>
        <p:spPr>
          <a:xfrm>
            <a:off x="217534" y="1923519"/>
            <a:ext cx="4702787" cy="2520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0021" algn="l"/>
              </a:tabLst>
            </a:pPr>
            <a:r>
              <a:rPr lang="en-GB" sz="27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What is the </a:t>
            </a:r>
            <a:r>
              <a:rPr lang="en-GB" sz="27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same</a:t>
            </a:r>
            <a:r>
              <a:rPr lang="en-GB" sz="27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and </a:t>
            </a:r>
            <a:r>
              <a:rPr lang="en-GB" sz="27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different</a:t>
            </a:r>
            <a:r>
              <a:rPr lang="en-GB" sz="27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about </a:t>
            </a:r>
            <a:r>
              <a:rPr lang="en-GB" sz="27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7 pm </a:t>
            </a:r>
            <a:r>
              <a:rPr lang="en-GB" sz="27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on a </a:t>
            </a:r>
            <a:r>
              <a:rPr lang="en-GB" sz="27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12-hour digital clock</a:t>
            </a:r>
            <a:r>
              <a:rPr lang="en-GB" sz="27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and a </a:t>
            </a:r>
            <a:r>
              <a:rPr lang="en-GB" sz="27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24-hour digital clock</a:t>
            </a:r>
            <a:r>
              <a:rPr lang="en-GB" sz="27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07B1A3E-1E5A-6A1B-03A2-574C9CD5A3C6}"/>
              </a:ext>
            </a:extLst>
          </p:cNvPr>
          <p:cNvSpPr/>
          <p:nvPr/>
        </p:nvSpPr>
        <p:spPr>
          <a:xfrm>
            <a:off x="4956896" y="1102873"/>
            <a:ext cx="197629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24-hour </a:t>
            </a:r>
          </a:p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clock 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58018C15-B8FF-7553-5325-F626041AEFAD}"/>
              </a:ext>
            </a:extLst>
          </p:cNvPr>
          <p:cNvSpPr/>
          <p:nvPr/>
        </p:nvSpPr>
        <p:spPr>
          <a:xfrm>
            <a:off x="5756498" y="4708830"/>
            <a:ext cx="516983" cy="204093"/>
          </a:xfrm>
          <a:prstGeom prst="roundRect">
            <a:avLst/>
          </a:prstGeom>
          <a:noFill/>
          <a:ln w="38100">
            <a:solidFill>
              <a:srgbClr val="CF510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302AF2A1-5F9C-4875-85B1-8B757BA95868}"/>
              </a:ext>
            </a:extLst>
          </p:cNvPr>
          <p:cNvSpPr/>
          <p:nvPr/>
        </p:nvSpPr>
        <p:spPr>
          <a:xfrm>
            <a:off x="6729472" y="4703301"/>
            <a:ext cx="671455" cy="198289"/>
          </a:xfrm>
          <a:prstGeom prst="roundRect">
            <a:avLst/>
          </a:prstGeom>
          <a:noFill/>
          <a:ln w="38100">
            <a:solidFill>
              <a:srgbClr val="CF510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DD9A0E-139E-EEE7-62A6-9E1BBF000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D94F9-1C3F-7E95-58BC-BC811DDEF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55008D-2C32-DF1D-E22A-AEE6A0B8DB30}"/>
              </a:ext>
            </a:extLst>
          </p:cNvPr>
          <p:cNvCxnSpPr/>
          <p:nvPr/>
        </p:nvCxnSpPr>
        <p:spPr>
          <a:xfrm>
            <a:off x="6463165" y="1764731"/>
            <a:ext cx="0" cy="3824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068D72-D0AF-D3F8-AC0A-9153C3F7EBD6}"/>
              </a:ext>
            </a:extLst>
          </p:cNvPr>
          <p:cNvCxnSpPr>
            <a:cxnSpLocks/>
          </p:cNvCxnSpPr>
          <p:nvPr/>
        </p:nvCxnSpPr>
        <p:spPr>
          <a:xfrm>
            <a:off x="6315527" y="176473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2707CF-3C6B-5C2B-6B21-76D5B1CF4FE6}"/>
              </a:ext>
            </a:extLst>
          </p:cNvPr>
          <p:cNvCxnSpPr>
            <a:cxnSpLocks/>
          </p:cNvCxnSpPr>
          <p:nvPr/>
        </p:nvCxnSpPr>
        <p:spPr>
          <a:xfrm>
            <a:off x="6315527" y="19240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11F800-D561-40FC-DDF8-D575D331394F}"/>
              </a:ext>
            </a:extLst>
          </p:cNvPr>
          <p:cNvCxnSpPr>
            <a:cxnSpLocks/>
          </p:cNvCxnSpPr>
          <p:nvPr/>
        </p:nvCxnSpPr>
        <p:spPr>
          <a:xfrm>
            <a:off x="6315527" y="208342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36C14A-4F64-CB77-44C3-9B9E1691C781}"/>
              </a:ext>
            </a:extLst>
          </p:cNvPr>
          <p:cNvCxnSpPr>
            <a:cxnSpLocks/>
          </p:cNvCxnSpPr>
          <p:nvPr/>
        </p:nvCxnSpPr>
        <p:spPr>
          <a:xfrm>
            <a:off x="6315527" y="224276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AA8956-2B7D-2052-1318-7749F2C7E706}"/>
              </a:ext>
            </a:extLst>
          </p:cNvPr>
          <p:cNvCxnSpPr>
            <a:cxnSpLocks/>
          </p:cNvCxnSpPr>
          <p:nvPr/>
        </p:nvCxnSpPr>
        <p:spPr>
          <a:xfrm>
            <a:off x="6315527" y="240211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81855E-CDDF-8505-3A72-7FC3F78A881D}"/>
              </a:ext>
            </a:extLst>
          </p:cNvPr>
          <p:cNvCxnSpPr>
            <a:cxnSpLocks/>
          </p:cNvCxnSpPr>
          <p:nvPr/>
        </p:nvCxnSpPr>
        <p:spPr>
          <a:xfrm>
            <a:off x="6315527" y="256145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FC9DED-CECF-F4CA-CD43-6FBC350A346A}"/>
              </a:ext>
            </a:extLst>
          </p:cNvPr>
          <p:cNvCxnSpPr>
            <a:cxnSpLocks/>
          </p:cNvCxnSpPr>
          <p:nvPr/>
        </p:nvCxnSpPr>
        <p:spPr>
          <a:xfrm>
            <a:off x="6315527" y="272080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89449D-B246-846F-59C3-4345099AC150}"/>
              </a:ext>
            </a:extLst>
          </p:cNvPr>
          <p:cNvCxnSpPr>
            <a:cxnSpLocks/>
          </p:cNvCxnSpPr>
          <p:nvPr/>
        </p:nvCxnSpPr>
        <p:spPr>
          <a:xfrm>
            <a:off x="6315527" y="288014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CA0D64-2537-0C18-749F-4E3C50045235}"/>
              </a:ext>
            </a:extLst>
          </p:cNvPr>
          <p:cNvCxnSpPr>
            <a:cxnSpLocks/>
          </p:cNvCxnSpPr>
          <p:nvPr/>
        </p:nvCxnSpPr>
        <p:spPr>
          <a:xfrm>
            <a:off x="6315527" y="303949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73023B-7F61-86B2-7956-E90BDE89D0A4}"/>
              </a:ext>
            </a:extLst>
          </p:cNvPr>
          <p:cNvCxnSpPr>
            <a:cxnSpLocks/>
          </p:cNvCxnSpPr>
          <p:nvPr/>
        </p:nvCxnSpPr>
        <p:spPr>
          <a:xfrm>
            <a:off x="6315527" y="319883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6C89C1-EB26-BF30-9897-B1B5B280EACE}"/>
              </a:ext>
            </a:extLst>
          </p:cNvPr>
          <p:cNvCxnSpPr>
            <a:cxnSpLocks/>
          </p:cNvCxnSpPr>
          <p:nvPr/>
        </p:nvCxnSpPr>
        <p:spPr>
          <a:xfrm>
            <a:off x="6315527" y="335818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7A0CFC-B1B5-DCBD-4AE9-821383EAC161}"/>
              </a:ext>
            </a:extLst>
          </p:cNvPr>
          <p:cNvCxnSpPr>
            <a:cxnSpLocks/>
          </p:cNvCxnSpPr>
          <p:nvPr/>
        </p:nvCxnSpPr>
        <p:spPr>
          <a:xfrm>
            <a:off x="6315527" y="351752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8F29D5-5D1D-4296-8620-5B9AB767EE7F}"/>
              </a:ext>
            </a:extLst>
          </p:cNvPr>
          <p:cNvCxnSpPr>
            <a:cxnSpLocks/>
          </p:cNvCxnSpPr>
          <p:nvPr/>
        </p:nvCxnSpPr>
        <p:spPr>
          <a:xfrm>
            <a:off x="6315527" y="367687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E4D2E4-F673-2B15-6B24-29E52C47EB43}"/>
              </a:ext>
            </a:extLst>
          </p:cNvPr>
          <p:cNvCxnSpPr>
            <a:cxnSpLocks/>
          </p:cNvCxnSpPr>
          <p:nvPr/>
        </p:nvCxnSpPr>
        <p:spPr>
          <a:xfrm>
            <a:off x="6315527" y="383621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BB905-76BF-7644-CE26-F1F779848E43}"/>
              </a:ext>
            </a:extLst>
          </p:cNvPr>
          <p:cNvCxnSpPr>
            <a:cxnSpLocks/>
          </p:cNvCxnSpPr>
          <p:nvPr/>
        </p:nvCxnSpPr>
        <p:spPr>
          <a:xfrm>
            <a:off x="6315527" y="399556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9F95A6-139B-3340-5FF6-D52621144F47}"/>
              </a:ext>
            </a:extLst>
          </p:cNvPr>
          <p:cNvCxnSpPr>
            <a:cxnSpLocks/>
          </p:cNvCxnSpPr>
          <p:nvPr/>
        </p:nvCxnSpPr>
        <p:spPr>
          <a:xfrm>
            <a:off x="6315527" y="415490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9A2D2E-0030-F94B-D189-2BCE62EE62AB}"/>
              </a:ext>
            </a:extLst>
          </p:cNvPr>
          <p:cNvCxnSpPr>
            <a:cxnSpLocks/>
          </p:cNvCxnSpPr>
          <p:nvPr/>
        </p:nvCxnSpPr>
        <p:spPr>
          <a:xfrm>
            <a:off x="6315527" y="431425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31BF69-4680-3692-C160-BC7C6CDD135D}"/>
              </a:ext>
            </a:extLst>
          </p:cNvPr>
          <p:cNvCxnSpPr>
            <a:cxnSpLocks/>
          </p:cNvCxnSpPr>
          <p:nvPr/>
        </p:nvCxnSpPr>
        <p:spPr>
          <a:xfrm>
            <a:off x="6315527" y="447359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9C7E53-A61F-8FF0-DF88-88C50EA8AE43}"/>
              </a:ext>
            </a:extLst>
          </p:cNvPr>
          <p:cNvCxnSpPr>
            <a:cxnSpLocks/>
          </p:cNvCxnSpPr>
          <p:nvPr/>
        </p:nvCxnSpPr>
        <p:spPr>
          <a:xfrm>
            <a:off x="6315527" y="463294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28F1E5-DCE0-4C5C-79DF-2F8C7A36A382}"/>
              </a:ext>
            </a:extLst>
          </p:cNvPr>
          <p:cNvCxnSpPr>
            <a:cxnSpLocks/>
          </p:cNvCxnSpPr>
          <p:nvPr/>
        </p:nvCxnSpPr>
        <p:spPr>
          <a:xfrm>
            <a:off x="6315527" y="479228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6F11C2-61D2-2475-1F93-E633B287C47D}"/>
              </a:ext>
            </a:extLst>
          </p:cNvPr>
          <p:cNvCxnSpPr>
            <a:cxnSpLocks/>
          </p:cNvCxnSpPr>
          <p:nvPr/>
        </p:nvCxnSpPr>
        <p:spPr>
          <a:xfrm>
            <a:off x="6315527" y="495163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285FE9-1F7D-BF16-FBDF-E5B8461A13BA}"/>
              </a:ext>
            </a:extLst>
          </p:cNvPr>
          <p:cNvCxnSpPr>
            <a:cxnSpLocks/>
          </p:cNvCxnSpPr>
          <p:nvPr/>
        </p:nvCxnSpPr>
        <p:spPr>
          <a:xfrm>
            <a:off x="6315527" y="51109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EEFDDD9-9402-DB24-8F1F-E37D843461D4}"/>
              </a:ext>
            </a:extLst>
          </p:cNvPr>
          <p:cNvCxnSpPr>
            <a:cxnSpLocks/>
          </p:cNvCxnSpPr>
          <p:nvPr/>
        </p:nvCxnSpPr>
        <p:spPr>
          <a:xfrm>
            <a:off x="6315527" y="527032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35F0B1-0BE5-B2BD-5439-BDC71956B4CE}"/>
              </a:ext>
            </a:extLst>
          </p:cNvPr>
          <p:cNvCxnSpPr>
            <a:cxnSpLocks/>
          </p:cNvCxnSpPr>
          <p:nvPr/>
        </p:nvCxnSpPr>
        <p:spPr>
          <a:xfrm>
            <a:off x="6315527" y="542966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CC3F7F-CEFD-DA78-B84A-1FC5999870C1}"/>
              </a:ext>
            </a:extLst>
          </p:cNvPr>
          <p:cNvCxnSpPr>
            <a:cxnSpLocks/>
          </p:cNvCxnSpPr>
          <p:nvPr/>
        </p:nvCxnSpPr>
        <p:spPr>
          <a:xfrm>
            <a:off x="6315527" y="5589019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99D184-0FE1-5EC5-BBFE-3C435493228A}"/>
              </a:ext>
            </a:extLst>
          </p:cNvPr>
          <p:cNvSpPr/>
          <p:nvPr/>
        </p:nvSpPr>
        <p:spPr>
          <a:xfrm>
            <a:off x="6574054" y="1607348"/>
            <a:ext cx="627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342E95-A341-E888-D2A7-CA44186EBC89}"/>
              </a:ext>
            </a:extLst>
          </p:cNvPr>
          <p:cNvSpPr/>
          <p:nvPr/>
        </p:nvSpPr>
        <p:spPr>
          <a:xfrm>
            <a:off x="4893265" y="1632897"/>
            <a:ext cx="894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Midnight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EA582B-2551-A811-18E9-4EB04CD506FA}"/>
              </a:ext>
            </a:extLst>
          </p:cNvPr>
          <p:cNvSpPr/>
          <p:nvPr/>
        </p:nvSpPr>
        <p:spPr>
          <a:xfrm>
            <a:off x="6669175" y="177403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1:00 am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4D6F61-B8B0-ADE3-BF49-418685CC2179}"/>
              </a:ext>
            </a:extLst>
          </p:cNvPr>
          <p:cNvSpPr/>
          <p:nvPr/>
        </p:nvSpPr>
        <p:spPr>
          <a:xfrm>
            <a:off x="7054212" y="1607348"/>
            <a:ext cx="4299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am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5AEBB6-CBFA-3BD4-B793-E36B3295EF47}"/>
              </a:ext>
            </a:extLst>
          </p:cNvPr>
          <p:cNvSpPr/>
          <p:nvPr/>
        </p:nvSpPr>
        <p:spPr>
          <a:xfrm>
            <a:off x="6669175" y="193342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2:00 am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5EFAE8-F617-E380-C0E2-0037D206447F}"/>
              </a:ext>
            </a:extLst>
          </p:cNvPr>
          <p:cNvSpPr/>
          <p:nvPr/>
        </p:nvSpPr>
        <p:spPr>
          <a:xfrm>
            <a:off x="6669175" y="209281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3:00 am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EA1390-BDC4-4FF3-242D-4A544A718FEE}"/>
              </a:ext>
            </a:extLst>
          </p:cNvPr>
          <p:cNvSpPr/>
          <p:nvPr/>
        </p:nvSpPr>
        <p:spPr>
          <a:xfrm>
            <a:off x="6669175" y="225220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4:00 am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8762DE-D8AB-0BAC-6876-1F253EB9677E}"/>
              </a:ext>
            </a:extLst>
          </p:cNvPr>
          <p:cNvSpPr/>
          <p:nvPr/>
        </p:nvSpPr>
        <p:spPr>
          <a:xfrm>
            <a:off x="6669175" y="241159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5:00 am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576E3E-BC35-B797-9DCB-CCE59F0A4583}"/>
              </a:ext>
            </a:extLst>
          </p:cNvPr>
          <p:cNvSpPr/>
          <p:nvPr/>
        </p:nvSpPr>
        <p:spPr>
          <a:xfrm>
            <a:off x="6669175" y="257098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6:00 am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B155B8-ACF9-292F-9D0D-802B09D3A53C}"/>
              </a:ext>
            </a:extLst>
          </p:cNvPr>
          <p:cNvSpPr/>
          <p:nvPr/>
        </p:nvSpPr>
        <p:spPr>
          <a:xfrm>
            <a:off x="6669175" y="273037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7:00 am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CD1CEF-8932-CE6E-CB2A-3F7B92924EC2}"/>
              </a:ext>
            </a:extLst>
          </p:cNvPr>
          <p:cNvSpPr/>
          <p:nvPr/>
        </p:nvSpPr>
        <p:spPr>
          <a:xfrm>
            <a:off x="6669175" y="288976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8:00 am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A26CD7-5692-2809-50C1-B06A7C216F54}"/>
              </a:ext>
            </a:extLst>
          </p:cNvPr>
          <p:cNvSpPr/>
          <p:nvPr/>
        </p:nvSpPr>
        <p:spPr>
          <a:xfrm>
            <a:off x="6669175" y="304915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9:00 am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FE152B5-74EF-E4EC-65E2-D9149F3579A8}"/>
              </a:ext>
            </a:extLst>
          </p:cNvPr>
          <p:cNvSpPr/>
          <p:nvPr/>
        </p:nvSpPr>
        <p:spPr>
          <a:xfrm>
            <a:off x="6572659" y="320854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 am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53954D-018C-411B-C413-9CFC25F8731C}"/>
              </a:ext>
            </a:extLst>
          </p:cNvPr>
          <p:cNvSpPr/>
          <p:nvPr/>
        </p:nvSpPr>
        <p:spPr>
          <a:xfrm>
            <a:off x="6572659" y="336793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am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BF610F-22EA-A81D-CF12-DBF6A5477E89}"/>
              </a:ext>
            </a:extLst>
          </p:cNvPr>
          <p:cNvSpPr/>
          <p:nvPr/>
        </p:nvSpPr>
        <p:spPr>
          <a:xfrm>
            <a:off x="6574054" y="3527325"/>
            <a:ext cx="627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9BDF60-41F6-D15A-D181-C854A8FA5AAA}"/>
              </a:ext>
            </a:extLst>
          </p:cNvPr>
          <p:cNvSpPr/>
          <p:nvPr/>
        </p:nvSpPr>
        <p:spPr>
          <a:xfrm>
            <a:off x="6664366" y="368671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1:00 pm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F91CBBB-F3BA-1244-6AD6-9380AB1550CD}"/>
              </a:ext>
            </a:extLst>
          </p:cNvPr>
          <p:cNvSpPr/>
          <p:nvPr/>
        </p:nvSpPr>
        <p:spPr>
          <a:xfrm>
            <a:off x="6664366" y="384610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2:00 pm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2B4B98-2A9C-18B5-E584-E3795382DD39}"/>
              </a:ext>
            </a:extLst>
          </p:cNvPr>
          <p:cNvSpPr/>
          <p:nvPr/>
        </p:nvSpPr>
        <p:spPr>
          <a:xfrm>
            <a:off x="6664366" y="400549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3:00 pm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9DE19AC-7E99-1410-A9B4-C9D9E56E0E35}"/>
              </a:ext>
            </a:extLst>
          </p:cNvPr>
          <p:cNvSpPr/>
          <p:nvPr/>
        </p:nvSpPr>
        <p:spPr>
          <a:xfrm>
            <a:off x="6664366" y="416488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4:00 pm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52CDFF-7A42-AB29-D2FE-439CB068797B}"/>
              </a:ext>
            </a:extLst>
          </p:cNvPr>
          <p:cNvSpPr/>
          <p:nvPr/>
        </p:nvSpPr>
        <p:spPr>
          <a:xfrm>
            <a:off x="6664366" y="432427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5:00 pm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71E9E36-A4A7-CF4C-9139-016879BBD338}"/>
              </a:ext>
            </a:extLst>
          </p:cNvPr>
          <p:cNvSpPr/>
          <p:nvPr/>
        </p:nvSpPr>
        <p:spPr>
          <a:xfrm>
            <a:off x="6664366" y="448366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6:00 pm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70D769-94DA-5D38-23DC-41849F914298}"/>
              </a:ext>
            </a:extLst>
          </p:cNvPr>
          <p:cNvSpPr/>
          <p:nvPr/>
        </p:nvSpPr>
        <p:spPr>
          <a:xfrm>
            <a:off x="6664366" y="464305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7:00 pm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968FEDC-1C0D-C8BE-8B55-54EBE1E07F92}"/>
              </a:ext>
            </a:extLst>
          </p:cNvPr>
          <p:cNvSpPr/>
          <p:nvPr/>
        </p:nvSpPr>
        <p:spPr>
          <a:xfrm>
            <a:off x="6664366" y="480244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8:00 pm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1F9309-3D37-7755-9588-DB98E6BD1AD4}"/>
              </a:ext>
            </a:extLst>
          </p:cNvPr>
          <p:cNvSpPr/>
          <p:nvPr/>
        </p:nvSpPr>
        <p:spPr>
          <a:xfrm>
            <a:off x="6664366" y="496183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9:00 pm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4D2787-7089-35D3-3E4D-518109FF8C03}"/>
              </a:ext>
            </a:extLst>
          </p:cNvPr>
          <p:cNvSpPr/>
          <p:nvPr/>
        </p:nvSpPr>
        <p:spPr>
          <a:xfrm>
            <a:off x="6563089" y="5121225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 pm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E055EC-45F7-ED57-7FEA-D7CA3B84C153}"/>
              </a:ext>
            </a:extLst>
          </p:cNvPr>
          <p:cNvSpPr/>
          <p:nvPr/>
        </p:nvSpPr>
        <p:spPr>
          <a:xfrm>
            <a:off x="6563089" y="5280615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pm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ABCE57-5CF9-CD65-2CB7-2465150675B1}"/>
              </a:ext>
            </a:extLst>
          </p:cNvPr>
          <p:cNvSpPr/>
          <p:nvPr/>
        </p:nvSpPr>
        <p:spPr>
          <a:xfrm>
            <a:off x="6567896" y="544000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 am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4196B9D-9AC5-C22F-2C04-4AE3AC69386E}"/>
              </a:ext>
            </a:extLst>
          </p:cNvPr>
          <p:cNvSpPr/>
          <p:nvPr/>
        </p:nvSpPr>
        <p:spPr>
          <a:xfrm>
            <a:off x="5037084" y="3526167"/>
            <a:ext cx="7709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Midday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294B4BF-78BE-A1BC-311C-4DA7C50F0C10}"/>
              </a:ext>
            </a:extLst>
          </p:cNvPr>
          <p:cNvSpPr/>
          <p:nvPr/>
        </p:nvSpPr>
        <p:spPr>
          <a:xfrm>
            <a:off x="4920483" y="5429667"/>
            <a:ext cx="894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Midnight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F938E69-A956-7D03-320A-ADAFB23DBF60}"/>
              </a:ext>
            </a:extLst>
          </p:cNvPr>
          <p:cNvSpPr/>
          <p:nvPr/>
        </p:nvSpPr>
        <p:spPr>
          <a:xfrm>
            <a:off x="7046575" y="3522291"/>
            <a:ext cx="439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pm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9262A4-12D0-FBD2-94F8-78B6102623DA}"/>
              </a:ext>
            </a:extLst>
          </p:cNvPr>
          <p:cNvSpPr/>
          <p:nvPr/>
        </p:nvSpPr>
        <p:spPr>
          <a:xfrm>
            <a:off x="5731013" y="1616697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00:00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909291D-9731-6F81-FC8A-2AE704DB8313}"/>
              </a:ext>
            </a:extLst>
          </p:cNvPr>
          <p:cNvSpPr/>
          <p:nvPr/>
        </p:nvSpPr>
        <p:spPr>
          <a:xfrm>
            <a:off x="5731013" y="178338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01:00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911A3F-F8F8-1D50-3421-472975E5E1CA}"/>
              </a:ext>
            </a:extLst>
          </p:cNvPr>
          <p:cNvSpPr/>
          <p:nvPr/>
        </p:nvSpPr>
        <p:spPr>
          <a:xfrm>
            <a:off x="5731013" y="194277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02:00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CAFA4F-2C36-4DE2-7F72-87CE72E6F094}"/>
              </a:ext>
            </a:extLst>
          </p:cNvPr>
          <p:cNvSpPr/>
          <p:nvPr/>
        </p:nvSpPr>
        <p:spPr>
          <a:xfrm>
            <a:off x="5731013" y="21021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03:00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614418-D1D1-A0D7-ECC2-834752BD22B4}"/>
              </a:ext>
            </a:extLst>
          </p:cNvPr>
          <p:cNvSpPr/>
          <p:nvPr/>
        </p:nvSpPr>
        <p:spPr>
          <a:xfrm>
            <a:off x="5731013" y="226155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04:00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1D45569-1DA7-3D7D-2D93-A5F0E426FC46}"/>
              </a:ext>
            </a:extLst>
          </p:cNvPr>
          <p:cNvSpPr/>
          <p:nvPr/>
        </p:nvSpPr>
        <p:spPr>
          <a:xfrm>
            <a:off x="5731013" y="242094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05:00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C994B6-331F-9D57-B38E-0C127359C2CC}"/>
              </a:ext>
            </a:extLst>
          </p:cNvPr>
          <p:cNvSpPr/>
          <p:nvPr/>
        </p:nvSpPr>
        <p:spPr>
          <a:xfrm>
            <a:off x="5731013" y="258033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06:00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1E5283A-70DE-20F9-1868-D183F1FE7CF7}"/>
              </a:ext>
            </a:extLst>
          </p:cNvPr>
          <p:cNvSpPr/>
          <p:nvPr/>
        </p:nvSpPr>
        <p:spPr>
          <a:xfrm>
            <a:off x="5731013" y="273972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07:00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6A962B-EEB7-A73A-3C22-F0508E343814}"/>
              </a:ext>
            </a:extLst>
          </p:cNvPr>
          <p:cNvSpPr/>
          <p:nvPr/>
        </p:nvSpPr>
        <p:spPr>
          <a:xfrm>
            <a:off x="5731013" y="289911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08:00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4A67F0-4C29-C40F-9CFF-436F6704A87F}"/>
              </a:ext>
            </a:extLst>
          </p:cNvPr>
          <p:cNvSpPr/>
          <p:nvPr/>
        </p:nvSpPr>
        <p:spPr>
          <a:xfrm>
            <a:off x="5731013" y="305850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09:00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0F6333-828F-583B-95BD-40C80F20DEFF}"/>
              </a:ext>
            </a:extLst>
          </p:cNvPr>
          <p:cNvSpPr/>
          <p:nvPr/>
        </p:nvSpPr>
        <p:spPr>
          <a:xfrm>
            <a:off x="5731013" y="321789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5946BD8-9F3C-DFE0-6EEC-CB3447EFE57C}"/>
              </a:ext>
            </a:extLst>
          </p:cNvPr>
          <p:cNvSpPr/>
          <p:nvPr/>
        </p:nvSpPr>
        <p:spPr>
          <a:xfrm>
            <a:off x="5731013" y="3377284"/>
            <a:ext cx="6703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239AC6-A4D0-4A03-1BB5-F295C9707D9B}"/>
              </a:ext>
            </a:extLst>
          </p:cNvPr>
          <p:cNvSpPr/>
          <p:nvPr/>
        </p:nvSpPr>
        <p:spPr>
          <a:xfrm>
            <a:off x="5725127" y="3525849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492FD3-84D4-9C50-5C81-24F84E10F9EB}"/>
              </a:ext>
            </a:extLst>
          </p:cNvPr>
          <p:cNvSpPr/>
          <p:nvPr/>
        </p:nvSpPr>
        <p:spPr>
          <a:xfrm>
            <a:off x="5731013" y="36960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13:00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14998E-44F4-5C80-E5AA-672DDAB41EAE}"/>
              </a:ext>
            </a:extLst>
          </p:cNvPr>
          <p:cNvSpPr/>
          <p:nvPr/>
        </p:nvSpPr>
        <p:spPr>
          <a:xfrm>
            <a:off x="5731013" y="385545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14:00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05D407D-EB89-5139-3F9E-0C13AE1DF6FB}"/>
              </a:ext>
            </a:extLst>
          </p:cNvPr>
          <p:cNvSpPr/>
          <p:nvPr/>
        </p:nvSpPr>
        <p:spPr>
          <a:xfrm>
            <a:off x="5731013" y="401484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15:00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A9AF96-8EB4-75E6-3F8B-4314513A313E}"/>
              </a:ext>
            </a:extLst>
          </p:cNvPr>
          <p:cNvSpPr/>
          <p:nvPr/>
        </p:nvSpPr>
        <p:spPr>
          <a:xfrm>
            <a:off x="5731013" y="417423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16:00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0765F27-FA95-CF2A-C14E-DB38C487F91C}"/>
              </a:ext>
            </a:extLst>
          </p:cNvPr>
          <p:cNvSpPr/>
          <p:nvPr/>
        </p:nvSpPr>
        <p:spPr>
          <a:xfrm>
            <a:off x="5731013" y="433362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17:00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8A6E7BE-C5FE-9022-EDF3-05175C24CEFF}"/>
              </a:ext>
            </a:extLst>
          </p:cNvPr>
          <p:cNvSpPr/>
          <p:nvPr/>
        </p:nvSpPr>
        <p:spPr>
          <a:xfrm>
            <a:off x="5731013" y="449301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18:00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FAD2623-E2FC-DE8D-CF7E-671C90FF2DEB}"/>
              </a:ext>
            </a:extLst>
          </p:cNvPr>
          <p:cNvSpPr/>
          <p:nvPr/>
        </p:nvSpPr>
        <p:spPr>
          <a:xfrm>
            <a:off x="5731013" y="465240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19:00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F0AE65C-17B8-DA8C-0F0D-003775963152}"/>
              </a:ext>
            </a:extLst>
          </p:cNvPr>
          <p:cNvSpPr/>
          <p:nvPr/>
        </p:nvSpPr>
        <p:spPr>
          <a:xfrm>
            <a:off x="5731013" y="481179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20:00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8B907FB-7C3A-1E59-8337-61FA6C5A4D09}"/>
              </a:ext>
            </a:extLst>
          </p:cNvPr>
          <p:cNvSpPr/>
          <p:nvPr/>
        </p:nvSpPr>
        <p:spPr>
          <a:xfrm>
            <a:off x="5731013" y="497118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21:00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A19BC8D-CFAC-2868-126F-92DF36B524A6}"/>
              </a:ext>
            </a:extLst>
          </p:cNvPr>
          <p:cNvSpPr/>
          <p:nvPr/>
        </p:nvSpPr>
        <p:spPr>
          <a:xfrm>
            <a:off x="5731013" y="513057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22:00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DBE032D-69FD-E96E-51C6-78CCE719E1CD}"/>
              </a:ext>
            </a:extLst>
          </p:cNvPr>
          <p:cNvSpPr/>
          <p:nvPr/>
        </p:nvSpPr>
        <p:spPr>
          <a:xfrm>
            <a:off x="5731013" y="52899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23:00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AA51D5-48AD-2E09-4E36-8E1C9545D8FF}"/>
              </a:ext>
            </a:extLst>
          </p:cNvPr>
          <p:cNvSpPr/>
          <p:nvPr/>
        </p:nvSpPr>
        <p:spPr>
          <a:xfrm>
            <a:off x="5731593" y="5440005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00:00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EEC3B79-6860-1986-4326-F232B208CE7A}"/>
              </a:ext>
            </a:extLst>
          </p:cNvPr>
          <p:cNvSpPr/>
          <p:nvPr/>
        </p:nvSpPr>
        <p:spPr>
          <a:xfrm>
            <a:off x="6014990" y="1093322"/>
            <a:ext cx="197629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12-hour </a:t>
            </a:r>
          </a:p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clock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07B1A3E-1E5A-6A1B-03A2-574C9CD5A3C6}"/>
              </a:ext>
            </a:extLst>
          </p:cNvPr>
          <p:cNvSpPr/>
          <p:nvPr/>
        </p:nvSpPr>
        <p:spPr>
          <a:xfrm>
            <a:off x="4956896" y="1102873"/>
            <a:ext cx="197629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24-hour </a:t>
            </a:r>
          </a:p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clock 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58018C15-B8FF-7553-5325-F626041AEFAD}"/>
              </a:ext>
            </a:extLst>
          </p:cNvPr>
          <p:cNvSpPr/>
          <p:nvPr/>
        </p:nvSpPr>
        <p:spPr>
          <a:xfrm>
            <a:off x="5756498" y="4708830"/>
            <a:ext cx="516983" cy="204093"/>
          </a:xfrm>
          <a:prstGeom prst="roundRect">
            <a:avLst/>
          </a:prstGeom>
          <a:noFill/>
          <a:ln w="38100">
            <a:solidFill>
              <a:srgbClr val="CF510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302AF2A1-5F9C-4875-85B1-8B757BA95868}"/>
              </a:ext>
            </a:extLst>
          </p:cNvPr>
          <p:cNvSpPr/>
          <p:nvPr/>
        </p:nvSpPr>
        <p:spPr>
          <a:xfrm>
            <a:off x="6729472" y="4703301"/>
            <a:ext cx="671455" cy="198289"/>
          </a:xfrm>
          <a:prstGeom prst="roundRect">
            <a:avLst/>
          </a:prstGeom>
          <a:noFill/>
          <a:ln w="38100">
            <a:solidFill>
              <a:srgbClr val="CF510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7E47B-F528-B4D6-343E-103F26FDD0B0}"/>
              </a:ext>
            </a:extLst>
          </p:cNvPr>
          <p:cNvSpPr txBox="1"/>
          <p:nvPr/>
        </p:nvSpPr>
        <p:spPr>
          <a:xfrm>
            <a:off x="509013" y="3265619"/>
            <a:ext cx="39064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170021" algn="l"/>
              </a:tabLst>
            </a:pP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Both have zero minutes.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54D16-DB2C-B764-8CFC-B65121608E86}"/>
              </a:ext>
            </a:extLst>
          </p:cNvPr>
          <p:cNvSpPr txBox="1"/>
          <p:nvPr/>
        </p:nvSpPr>
        <p:spPr>
          <a:xfrm>
            <a:off x="509013" y="1633788"/>
            <a:ext cx="39064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170021" algn="l"/>
              </a:tabLst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pm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used in 12-hour digital time.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7573138-971D-2F6B-4417-822C2361D45B}"/>
                  </a:ext>
                </a:extLst>
              </p:cNvPr>
              <p:cNvSpPr txBox="1"/>
              <p:nvPr/>
            </p:nvSpPr>
            <p:spPr>
              <a:xfrm>
                <a:off x="509013" y="4897451"/>
                <a:ext cx="4030757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  <a:tabLst>
                    <a:tab pos="170021" algn="l"/>
                  </a:tabLst>
                </a:pPr>
                <a:r>
                  <a:rPr lang="en-GB" sz="2800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19 hours </a:t>
                </a:r>
                <a:r>
                  <a:rPr lang="en-GB" sz="2800" dirty="0">
                    <a:solidFill>
                      <a:srgbClr val="00B05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have passed in the day.</a:t>
                </a:r>
              </a:p>
              <a:p>
                <a:pPr>
                  <a:tabLst>
                    <a:tab pos="170021" algn="l"/>
                  </a:tabLst>
                </a:pPr>
                <a:r>
                  <a:rPr lang="en-GB" sz="2800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     12 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GB" sz="2800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2800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19 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7573138-971D-2F6B-4417-822C2361D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13" y="4897451"/>
                <a:ext cx="4030757" cy="1384995"/>
              </a:xfrm>
              <a:prstGeom prst="rect">
                <a:avLst/>
              </a:prstGeom>
              <a:blipFill>
                <a:blip r:embed="rId2"/>
                <a:stretch>
                  <a:fillRect l="-2568" t="-3947" b="-11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8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3D3A5A4-14E6-B2D2-701E-F48A31602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E14851A-1EA2-5E41-D0D2-055D71793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7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B93BAE-2208-8747-B2F7-9045FC557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AD7FB47-7327-AC6E-CBF9-101CAF822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31EB248A-3278-90D9-C060-E710F6B33C12}"/>
              </a:ext>
            </a:extLst>
          </p:cNvPr>
          <p:cNvSpPr txBox="1"/>
          <p:nvPr/>
        </p:nvSpPr>
        <p:spPr>
          <a:xfrm>
            <a:off x="2718619" y="1189146"/>
            <a:ext cx="6327058" cy="529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400" b="1" dirty="0"/>
              <a:t>12-hour → 24-hour</a:t>
            </a:r>
          </a:p>
          <a:p>
            <a:pPr>
              <a:lnSpc>
                <a:spcPct val="200000"/>
              </a:lnSpc>
              <a:buNone/>
            </a:pPr>
            <a:r>
              <a:rPr lang="en-US" sz="2000" b="1" u="sng" dirty="0"/>
              <a:t>am:</a:t>
            </a:r>
            <a:r>
              <a:rPr lang="en-US" sz="2000" u="sng" dirty="0"/>
              <a:t> keep the hour the same</a:t>
            </a:r>
            <a:br>
              <a:rPr lang="en-US" sz="2000" u="sng" dirty="0"/>
            </a:br>
            <a:r>
              <a:rPr lang="en-US" sz="2000" i="1" dirty="0"/>
              <a:t>example</a:t>
            </a:r>
            <a:r>
              <a:rPr lang="en-US" sz="2000" dirty="0"/>
              <a:t>: </a:t>
            </a:r>
            <a:r>
              <a:rPr lang="en-US" sz="2000" i="1" dirty="0"/>
              <a:t>7:00 am = 07:00</a:t>
            </a:r>
            <a:endParaRPr lang="en-US" sz="2000" dirty="0"/>
          </a:p>
          <a:p>
            <a:pPr>
              <a:lnSpc>
                <a:spcPct val="200000"/>
              </a:lnSpc>
              <a:buNone/>
            </a:pPr>
            <a:r>
              <a:rPr lang="en-US" sz="2000" b="1" u="sng" dirty="0"/>
              <a:t>pm:</a:t>
            </a:r>
            <a:r>
              <a:rPr lang="en-US" sz="2000" u="sng" dirty="0"/>
              <a:t> add 12 to the hour</a:t>
            </a:r>
            <a:br>
              <a:rPr lang="en-US" sz="2000" dirty="0"/>
            </a:br>
            <a:r>
              <a:rPr lang="en-US" sz="2000" i="1" dirty="0"/>
              <a:t>example</a:t>
            </a:r>
            <a:r>
              <a:rPr lang="en-US" sz="2000" dirty="0"/>
              <a:t>: </a:t>
            </a:r>
            <a:r>
              <a:rPr lang="en-US" sz="2000" i="1" dirty="0"/>
              <a:t>3:00 pm = 12:00 + 3:00 =  15:00</a:t>
            </a:r>
            <a:endParaRPr lang="en-US" sz="2000" dirty="0"/>
          </a:p>
          <a:p>
            <a:pPr>
              <a:lnSpc>
                <a:spcPct val="200000"/>
              </a:lnSpc>
              <a:buNone/>
            </a:pPr>
            <a:r>
              <a:rPr lang="en-US" sz="2400" b="1" dirty="0"/>
              <a:t>Special cases:</a:t>
            </a:r>
            <a:br>
              <a:rPr lang="en-US" dirty="0"/>
            </a:br>
            <a:r>
              <a:rPr lang="en-US" sz="2000" i="1" dirty="0"/>
              <a:t>12:00 pm = 12:00</a:t>
            </a:r>
            <a:br>
              <a:rPr lang="en-US" sz="2000" dirty="0"/>
            </a:br>
            <a:r>
              <a:rPr lang="en-US" sz="2000" i="1" dirty="0"/>
              <a:t>12:00 am = 00:00</a:t>
            </a:r>
            <a:endParaRPr lang="en-US" dirty="0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ECE64AE-C295-DEEC-9745-E56B41ECA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84F8170-2485-2836-0990-89DA615D713D}"/>
              </a:ext>
            </a:extLst>
          </p:cNvPr>
          <p:cNvSpPr txBox="1"/>
          <p:nvPr/>
        </p:nvSpPr>
        <p:spPr>
          <a:xfrm>
            <a:off x="2128685" y="344084"/>
            <a:ext cx="6238566" cy="72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en-US" sz="2400" b="1" dirty="0"/>
              <a:t>Convert Between 12-Hour and 24-Hour Time</a:t>
            </a:r>
          </a:p>
        </p:txBody>
      </p:sp>
    </p:spTree>
    <p:extLst>
      <p:ext uri="{BB962C8B-B14F-4D97-AF65-F5344CB8AC3E}">
        <p14:creationId xmlns:p14="http://schemas.microsoft.com/office/powerpoint/2010/main" val="362332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FD3022-DD6A-EAFE-5529-04A1BE654308}"/>
              </a:ext>
            </a:extLst>
          </p:cNvPr>
          <p:cNvSpPr/>
          <p:nvPr/>
        </p:nvSpPr>
        <p:spPr>
          <a:xfrm>
            <a:off x="1643708" y="2055170"/>
            <a:ext cx="6112223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09:00 = ? am</a:t>
            </a:r>
          </a:p>
          <a:p>
            <a:pPr algn="ctr"/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15:00 = ? pm</a:t>
            </a:r>
          </a:p>
          <a:p>
            <a:pPr algn="ctr"/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de-DE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8:00 am = ?</a:t>
            </a:r>
          </a:p>
          <a:p>
            <a:pPr algn="ctr"/>
            <a:r>
              <a:rPr lang="de-DE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de-DE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8:00 pm = ?</a:t>
            </a:r>
          </a:p>
          <a:p>
            <a:pPr algn="ctr"/>
            <a:r>
              <a:rPr lang="de-DE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de-DE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6:30 pm = ?</a:t>
            </a:r>
          </a:p>
          <a:p>
            <a:pPr algn="ctr"/>
            <a:r>
              <a:rPr lang="de-DE" sz="3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3000" b="1" dirty="0">
              <a:ln w="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3BA97-1495-1A7C-0849-EB56CD1498F1}"/>
              </a:ext>
            </a:extLst>
          </p:cNvPr>
          <p:cNvSpPr txBox="1"/>
          <p:nvPr/>
        </p:nvSpPr>
        <p:spPr>
          <a:xfrm>
            <a:off x="1508700" y="839553"/>
            <a:ext cx="62385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/>
              <a:t>Convert Between </a:t>
            </a:r>
          </a:p>
          <a:p>
            <a:pPr algn="ctr">
              <a:buNone/>
            </a:pPr>
            <a:r>
              <a:rPr lang="en-US" sz="2800" dirty="0"/>
              <a:t>12-Hour and 24-Hour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26FA2D-7B0F-A89A-15C3-D1980C75AE91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6" name="Picture 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7E38E187-C842-DA1B-6B8A-58C8352C3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8" y="108131"/>
            <a:ext cx="1327675" cy="1327675"/>
          </a:xfrm>
          <a:prstGeom prst="rect">
            <a:avLst/>
          </a:prstGeom>
        </p:spPr>
      </p:pic>
      <p:pic>
        <p:nvPicPr>
          <p:cNvPr id="7" name="Picture 6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22DA4A08-6F43-FAEF-7619-CFB923AFA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266" y="70112"/>
            <a:ext cx="1327676" cy="13276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AFCD6A-845B-ECE8-1E53-D51B075DA77D}"/>
              </a:ext>
            </a:extLst>
          </p:cNvPr>
          <p:cNvSpPr txBox="1"/>
          <p:nvPr/>
        </p:nvSpPr>
        <p:spPr>
          <a:xfrm>
            <a:off x="4974387" y="1966591"/>
            <a:ext cx="464575" cy="64633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431279-FD17-ACE0-E4DF-F258581A443C}"/>
              </a:ext>
            </a:extLst>
          </p:cNvPr>
          <p:cNvSpPr txBox="1"/>
          <p:nvPr/>
        </p:nvSpPr>
        <p:spPr>
          <a:xfrm>
            <a:off x="4974386" y="2888236"/>
            <a:ext cx="464575" cy="64633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4086C6-F5DA-F114-6EBE-E207F77FD0D0}"/>
              </a:ext>
            </a:extLst>
          </p:cNvPr>
          <p:cNvSpPr txBox="1"/>
          <p:nvPr/>
        </p:nvSpPr>
        <p:spPr>
          <a:xfrm>
            <a:off x="5568502" y="3846881"/>
            <a:ext cx="1618880" cy="64633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08:00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3A2BEA-77F8-B280-FA5E-33940B0FB1C7}"/>
              </a:ext>
            </a:extLst>
          </p:cNvPr>
          <p:cNvSpPr txBox="1"/>
          <p:nvPr/>
        </p:nvSpPr>
        <p:spPr>
          <a:xfrm>
            <a:off x="5607831" y="4754722"/>
            <a:ext cx="1618880" cy="64633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20:00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3BED6D-7AEC-5AE6-1F48-6C06A1A453CE}"/>
              </a:ext>
            </a:extLst>
          </p:cNvPr>
          <p:cNvSpPr txBox="1"/>
          <p:nvPr/>
        </p:nvSpPr>
        <p:spPr>
          <a:xfrm>
            <a:off x="5607831" y="5662563"/>
            <a:ext cx="1618880" cy="64633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18:30</a:t>
            </a:r>
            <a:endParaRPr lang="en-GB" sz="3600" dirty="0"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50BCC7-695B-CFB3-4B83-A5EE023F77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75260" y="4797151"/>
            <a:ext cx="3637936" cy="2425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30CB57-95FE-EB36-9F1E-828FB3E49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5" y="2884467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806144" y="2012636"/>
            <a:ext cx="7541342" cy="2536708"/>
            <a:chOff x="2385711" y="1281028"/>
            <a:chExt cx="7541342" cy="192710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040946" y="1281028"/>
              <a:ext cx="6486510" cy="1927108"/>
            </a:xfrm>
            <a:prstGeom prst="wedgeRoundRectCallout">
              <a:avLst>
                <a:gd name="adj1" fmla="val -66537"/>
                <a:gd name="adj2" fmla="val 2222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385711" y="1428135"/>
              <a:ext cx="7541342" cy="17536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/>
                <a:t>This is how you write </a:t>
              </a:r>
            </a:p>
            <a:p>
              <a:pPr algn="ctr"/>
              <a:r>
                <a:rPr lang="en-GB" sz="4800" dirty="0"/>
                <a:t>quarter past 2 on </a:t>
              </a:r>
            </a:p>
            <a:p>
              <a:pPr algn="ctr"/>
              <a:r>
                <a:rPr lang="en-GB" sz="4800" dirty="0"/>
                <a:t>a digital clock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09207" y="4724230"/>
            <a:ext cx="4645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</a:rPr>
              <a:t>False</a:t>
            </a:r>
            <a:endParaRPr lang="en-GB" sz="72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8646-6510-3FDB-0005-A38FBF619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747312" y="651102"/>
            <a:ext cx="2674374" cy="17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1093</TotalTime>
  <Words>544</Words>
  <Application>Microsoft Office PowerPoint</Application>
  <PresentationFormat>On-screen Show (4:3)</PresentationFormat>
  <Paragraphs>279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79</cp:revision>
  <dcterms:created xsi:type="dcterms:W3CDTF">2013-01-27T09:14:16Z</dcterms:created>
  <dcterms:modified xsi:type="dcterms:W3CDTF">2026-04-15T16:19:08Z</dcterms:modified>
  <cp:category/>
</cp:coreProperties>
</file>