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42" r:id="rId3"/>
    <p:sldId id="310" r:id="rId4"/>
    <p:sldId id="274" r:id="rId5"/>
    <p:sldId id="348" r:id="rId6"/>
    <p:sldId id="275" r:id="rId7"/>
    <p:sldId id="261" r:id="rId8"/>
    <p:sldId id="34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C556CD-A87B-0BD6-F6A5-FAC1C4C113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14" y="2374180"/>
            <a:ext cx="3374572" cy="3562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6" y="6303218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B3995-5F33-E62A-D24B-B69ED16E0F8D}"/>
              </a:ext>
            </a:extLst>
          </p:cNvPr>
          <p:cNvSpPr/>
          <p:nvPr/>
        </p:nvSpPr>
        <p:spPr>
          <a:xfrm>
            <a:off x="2542253" y="-239642"/>
            <a:ext cx="5191614" cy="2719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x5 &amp; x10 Tables </a:t>
            </a:r>
            <a:endParaRPr lang="en-GB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C41FB-EB08-2436-F506-832B7AC5C79D}"/>
              </a:ext>
            </a:extLst>
          </p:cNvPr>
          <p:cNvSpPr txBox="1"/>
          <p:nvPr/>
        </p:nvSpPr>
        <p:spPr>
          <a:xfrm>
            <a:off x="1195792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48E1D-B7F2-5EAD-E375-153F23748045}"/>
                  </a:ext>
                </a:extLst>
              </p:cNvPr>
              <p:cNvSpPr txBox="1"/>
              <p:nvPr/>
            </p:nvSpPr>
            <p:spPr>
              <a:xfrm>
                <a:off x="1125003" y="503267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48E1D-B7F2-5EAD-E375-153F23748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03" y="5032672"/>
                <a:ext cx="864386" cy="400110"/>
              </a:xfrm>
              <a:prstGeom prst="rect">
                <a:avLst/>
              </a:prstGeom>
              <a:blipFill>
                <a:blip r:embed="rId4"/>
                <a:stretch>
                  <a:fillRect l="-4255" t="-9231" r="-3546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13598C-B5CB-6BCC-EF0E-06D4A961E770}"/>
              </a:ext>
            </a:extLst>
          </p:cNvPr>
          <p:cNvSpPr txBox="1"/>
          <p:nvPr/>
        </p:nvSpPr>
        <p:spPr>
          <a:xfrm>
            <a:off x="1806990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57C3F8-139C-EADF-D5A8-75DD9DB496D3}"/>
                  </a:ext>
                </a:extLst>
              </p:cNvPr>
              <p:cNvSpPr txBox="1"/>
              <p:nvPr/>
            </p:nvSpPr>
            <p:spPr>
              <a:xfrm>
                <a:off x="1731147" y="530131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57C3F8-139C-EADF-D5A8-75DD9DB49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147" y="5301318"/>
                <a:ext cx="864386" cy="400110"/>
              </a:xfrm>
              <a:prstGeom prst="rect">
                <a:avLst/>
              </a:prstGeom>
              <a:blipFill>
                <a:blip r:embed="rId5"/>
                <a:stretch>
                  <a:fillRect l="-704" t="-9231" r="-1408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B914849-4228-326F-8D8E-0AD7B05ED9EA}"/>
              </a:ext>
            </a:extLst>
          </p:cNvPr>
          <p:cNvSpPr txBox="1"/>
          <p:nvPr/>
        </p:nvSpPr>
        <p:spPr>
          <a:xfrm>
            <a:off x="2418188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289AE-C0B8-1DCF-E427-5BD8838035A2}"/>
                  </a:ext>
                </a:extLst>
              </p:cNvPr>
              <p:cNvSpPr txBox="1"/>
              <p:nvPr/>
            </p:nvSpPr>
            <p:spPr>
              <a:xfrm>
                <a:off x="2337291" y="503267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2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289AE-C0B8-1DCF-E427-5BD883803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291" y="5032672"/>
                <a:ext cx="864386" cy="400110"/>
              </a:xfrm>
              <a:prstGeom prst="rect">
                <a:avLst/>
              </a:prstGeom>
              <a:blipFill>
                <a:blip r:embed="rId6"/>
                <a:stretch>
                  <a:fillRect l="-3521" t="-9231" r="-352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7CC52A5-1053-B834-8415-4E3BAB26084B}"/>
              </a:ext>
            </a:extLst>
          </p:cNvPr>
          <p:cNvSpPr txBox="1"/>
          <p:nvPr/>
        </p:nvSpPr>
        <p:spPr>
          <a:xfrm>
            <a:off x="3029386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A2D72A-0078-389F-769C-D9A780085D69}"/>
                  </a:ext>
                </a:extLst>
              </p:cNvPr>
              <p:cNvSpPr txBox="1"/>
              <p:nvPr/>
            </p:nvSpPr>
            <p:spPr>
              <a:xfrm>
                <a:off x="2943435" y="530131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A2D72A-0078-389F-769C-D9A780085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35" y="5301318"/>
                <a:ext cx="864386" cy="400110"/>
              </a:xfrm>
              <a:prstGeom prst="rect">
                <a:avLst/>
              </a:prstGeom>
              <a:blipFill>
                <a:blip r:embed="rId7"/>
                <a:stretch>
                  <a:fillRect l="-4225" t="-9231" r="-2817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946CA7F-A3CC-BDA9-25B0-C0AC98D4BE50}"/>
              </a:ext>
            </a:extLst>
          </p:cNvPr>
          <p:cNvSpPr txBox="1"/>
          <p:nvPr/>
        </p:nvSpPr>
        <p:spPr>
          <a:xfrm>
            <a:off x="3640584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E30EA-6537-05D2-8393-A6DCEC8C5F35}"/>
                  </a:ext>
                </a:extLst>
              </p:cNvPr>
              <p:cNvSpPr txBox="1"/>
              <p:nvPr/>
            </p:nvSpPr>
            <p:spPr>
              <a:xfrm>
                <a:off x="3549579" y="503267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AE30EA-6537-05D2-8393-A6DCEC8C5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579" y="5032672"/>
                <a:ext cx="864386" cy="400110"/>
              </a:xfrm>
              <a:prstGeom prst="rect">
                <a:avLst/>
              </a:prstGeom>
              <a:blipFill>
                <a:blip r:embed="rId8"/>
                <a:stretch>
                  <a:fillRect l="-3521" t="-9231" r="-352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6833B35-833F-7647-4129-A837B549F4EC}"/>
              </a:ext>
            </a:extLst>
          </p:cNvPr>
          <p:cNvSpPr txBox="1"/>
          <p:nvPr/>
        </p:nvSpPr>
        <p:spPr>
          <a:xfrm>
            <a:off x="4251782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CEBB93-ECD8-6FDE-CC50-FEE26A0CAA97}"/>
                  </a:ext>
                </a:extLst>
              </p:cNvPr>
              <p:cNvSpPr txBox="1"/>
              <p:nvPr/>
            </p:nvSpPr>
            <p:spPr>
              <a:xfrm>
                <a:off x="4155723" y="530131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CEBB93-ECD8-6FDE-CC50-FEE26A0CA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723" y="5301318"/>
                <a:ext cx="864386" cy="400110"/>
              </a:xfrm>
              <a:prstGeom prst="rect">
                <a:avLst/>
              </a:prstGeom>
              <a:blipFill>
                <a:blip r:embed="rId9"/>
                <a:stretch>
                  <a:fillRect l="-4225" t="-9231" r="-2817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798785-1B6B-3E52-B92D-9476605E0075}"/>
              </a:ext>
            </a:extLst>
          </p:cNvPr>
          <p:cNvSpPr txBox="1"/>
          <p:nvPr/>
        </p:nvSpPr>
        <p:spPr>
          <a:xfrm>
            <a:off x="4862980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AD54B7-76C1-193B-87F6-141233E53624}"/>
                  </a:ext>
                </a:extLst>
              </p:cNvPr>
              <p:cNvSpPr txBox="1"/>
              <p:nvPr/>
            </p:nvSpPr>
            <p:spPr>
              <a:xfrm>
                <a:off x="4761867" y="503267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AD54B7-76C1-193B-87F6-141233E53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867" y="5032672"/>
                <a:ext cx="864386" cy="400110"/>
              </a:xfrm>
              <a:prstGeom prst="rect">
                <a:avLst/>
              </a:prstGeom>
              <a:blipFill>
                <a:blip r:embed="rId10"/>
                <a:stretch>
                  <a:fillRect l="-3521" t="-9231" r="-352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D5EC378B-28D8-B7D6-02A6-B29B9039ACA3}"/>
              </a:ext>
            </a:extLst>
          </p:cNvPr>
          <p:cNvSpPr txBox="1"/>
          <p:nvPr/>
        </p:nvSpPr>
        <p:spPr>
          <a:xfrm>
            <a:off x="5474178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055A8D0-C4A9-9AD4-479D-C7B5BACA2C0A}"/>
                  </a:ext>
                </a:extLst>
              </p:cNvPr>
              <p:cNvSpPr txBox="1"/>
              <p:nvPr/>
            </p:nvSpPr>
            <p:spPr>
              <a:xfrm>
                <a:off x="5368011" y="530131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7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055A8D0-C4A9-9AD4-479D-C7B5BACA2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011" y="5301318"/>
                <a:ext cx="864386" cy="400110"/>
              </a:xfrm>
              <a:prstGeom prst="rect">
                <a:avLst/>
              </a:prstGeom>
              <a:blipFill>
                <a:blip r:embed="rId11"/>
                <a:stretch>
                  <a:fillRect l="-4255" t="-9231" r="-3546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CAF81F2-9DA6-F430-1622-8ABDACA63061}"/>
              </a:ext>
            </a:extLst>
          </p:cNvPr>
          <p:cNvSpPr txBox="1"/>
          <p:nvPr/>
        </p:nvSpPr>
        <p:spPr>
          <a:xfrm>
            <a:off x="6085376" y="399343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BCBE5A1-27AD-790E-F305-5AE404C154AA}"/>
                  </a:ext>
                </a:extLst>
              </p:cNvPr>
              <p:cNvSpPr txBox="1"/>
              <p:nvPr/>
            </p:nvSpPr>
            <p:spPr>
              <a:xfrm>
                <a:off x="5974155" y="503267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BCBE5A1-27AD-790E-F305-5AE404C15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155" y="5032672"/>
                <a:ext cx="864386" cy="400110"/>
              </a:xfrm>
              <a:prstGeom prst="rect">
                <a:avLst/>
              </a:prstGeom>
              <a:blipFill>
                <a:blip r:embed="rId12"/>
                <a:stretch>
                  <a:fillRect l="-3521" t="-9231" r="-352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11E4AE7E-7003-0D4F-0CD8-3379F04C210A}"/>
              </a:ext>
            </a:extLst>
          </p:cNvPr>
          <p:cNvSpPr txBox="1"/>
          <p:nvPr/>
        </p:nvSpPr>
        <p:spPr>
          <a:xfrm>
            <a:off x="6696571" y="3993884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2A7FDA9-D26B-7F23-DD23-02A23FFCD14B}"/>
                  </a:ext>
                </a:extLst>
              </p:cNvPr>
              <p:cNvSpPr txBox="1"/>
              <p:nvPr/>
            </p:nvSpPr>
            <p:spPr>
              <a:xfrm>
                <a:off x="6580299" y="530131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9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2A7FDA9-D26B-7F23-DD23-02A23FFCD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299" y="5301318"/>
                <a:ext cx="864386" cy="400110"/>
              </a:xfrm>
              <a:prstGeom prst="rect">
                <a:avLst/>
              </a:prstGeom>
              <a:blipFill>
                <a:blip r:embed="rId13"/>
                <a:stretch>
                  <a:fillRect l="-3521" t="-9231" r="-352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A39CE17-32F7-1A6C-FF4D-6EC40F114055}"/>
              </a:ext>
            </a:extLst>
          </p:cNvPr>
          <p:cNvSpPr txBox="1"/>
          <p:nvPr/>
        </p:nvSpPr>
        <p:spPr>
          <a:xfrm>
            <a:off x="7268440" y="3993884"/>
            <a:ext cx="81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B26032-9DC4-D6F9-DA3C-310EA364E3E4}"/>
                  </a:ext>
                </a:extLst>
              </p:cNvPr>
              <p:cNvSpPr txBox="1"/>
              <p:nvPr/>
            </p:nvSpPr>
            <p:spPr>
              <a:xfrm>
                <a:off x="7186444" y="5032672"/>
                <a:ext cx="9730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B26032-9DC4-D6F9-DA3C-310EA364E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444" y="5032672"/>
                <a:ext cx="973061" cy="400110"/>
              </a:xfrm>
              <a:prstGeom prst="rect">
                <a:avLst/>
              </a:prstGeom>
              <a:blipFill>
                <a:blip r:embed="rId14"/>
                <a:stretch>
                  <a:fillRect l="-4375" t="-9231" r="-2500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9" name="Table 4">
            <a:extLst>
              <a:ext uri="{FF2B5EF4-FFF2-40B4-BE49-F238E27FC236}">
                <a16:creationId xmlns:a16="http://schemas.microsoft.com/office/drawing/2014/main" id="{BAD7C25D-37F6-38C1-1F74-60BBAEA54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406653"/>
              </p:ext>
            </p:extLst>
          </p:nvPr>
        </p:nvGraphicFramePr>
        <p:xfrm>
          <a:off x="1547684" y="4490101"/>
          <a:ext cx="6125290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29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  <p:graphicFrame>
        <p:nvGraphicFramePr>
          <p:cNvPr id="40" name="Table 4">
            <a:extLst>
              <a:ext uri="{FF2B5EF4-FFF2-40B4-BE49-F238E27FC236}">
                <a16:creationId xmlns:a16="http://schemas.microsoft.com/office/drawing/2014/main" id="{0C608756-0EC2-381A-1B87-C44D16C9A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90367"/>
              </p:ext>
            </p:extLst>
          </p:nvPr>
        </p:nvGraphicFramePr>
        <p:xfrm>
          <a:off x="1556527" y="2210611"/>
          <a:ext cx="6125290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29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41166C94-9764-0BE9-8F02-7DB2A088E9E6}"/>
              </a:ext>
            </a:extLst>
          </p:cNvPr>
          <p:cNvSpPr txBox="1"/>
          <p:nvPr/>
        </p:nvSpPr>
        <p:spPr>
          <a:xfrm>
            <a:off x="1195792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AEBF82-EADD-F088-CAF6-751190EF208D}"/>
                  </a:ext>
                </a:extLst>
              </p:cNvPr>
              <p:cNvSpPr txBox="1"/>
              <p:nvPr/>
            </p:nvSpPr>
            <p:spPr>
              <a:xfrm>
                <a:off x="1125003" y="278021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0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AEBF82-EADD-F088-CAF6-751190EF2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03" y="2780216"/>
                <a:ext cx="864386" cy="400110"/>
              </a:xfrm>
              <a:prstGeom prst="rect">
                <a:avLst/>
              </a:prstGeom>
              <a:blipFill>
                <a:blip r:embed="rId1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73AD939-9669-43FC-3937-8B4955119757}"/>
              </a:ext>
            </a:extLst>
          </p:cNvPr>
          <p:cNvSpPr txBox="1"/>
          <p:nvPr/>
        </p:nvSpPr>
        <p:spPr>
          <a:xfrm>
            <a:off x="1806990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77E5C4-95D1-5ED1-23F2-FAFC9F727826}"/>
                  </a:ext>
                </a:extLst>
              </p:cNvPr>
              <p:cNvSpPr txBox="1"/>
              <p:nvPr/>
            </p:nvSpPr>
            <p:spPr>
              <a:xfrm>
                <a:off x="1731147" y="30488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77E5C4-95D1-5ED1-23F2-FAFC9F727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147" y="3048862"/>
                <a:ext cx="864386" cy="400110"/>
              </a:xfrm>
              <a:prstGeom prst="rect">
                <a:avLst/>
              </a:prstGeom>
              <a:blipFill>
                <a:blip r:embed="rId1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FD4A35AE-0921-BCB2-2F34-F238A6F50E67}"/>
              </a:ext>
            </a:extLst>
          </p:cNvPr>
          <p:cNvSpPr txBox="1"/>
          <p:nvPr/>
        </p:nvSpPr>
        <p:spPr>
          <a:xfrm>
            <a:off x="2418188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DE2BD54-7BBC-4D6C-626F-ED2EC205C747}"/>
                  </a:ext>
                </a:extLst>
              </p:cNvPr>
              <p:cNvSpPr txBox="1"/>
              <p:nvPr/>
            </p:nvSpPr>
            <p:spPr>
              <a:xfrm>
                <a:off x="2337291" y="278021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2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DE2BD54-7BBC-4D6C-626F-ED2EC205C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291" y="2780216"/>
                <a:ext cx="864386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BED284EF-5DF4-F0A8-DCB1-77C95F8473C2}"/>
              </a:ext>
            </a:extLst>
          </p:cNvPr>
          <p:cNvSpPr txBox="1"/>
          <p:nvPr/>
        </p:nvSpPr>
        <p:spPr>
          <a:xfrm>
            <a:off x="3029386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FA30BC-AE6D-E411-1B0D-4C2726E1B6DF}"/>
                  </a:ext>
                </a:extLst>
              </p:cNvPr>
              <p:cNvSpPr txBox="1"/>
              <p:nvPr/>
            </p:nvSpPr>
            <p:spPr>
              <a:xfrm>
                <a:off x="2943435" y="30488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8FA30BC-AE6D-E411-1B0D-4C2726E1B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435" y="3048862"/>
                <a:ext cx="864386" cy="400110"/>
              </a:xfrm>
              <a:prstGeom prst="rect">
                <a:avLst/>
              </a:prstGeom>
              <a:blipFill>
                <a:blip r:embed="rId1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E503B6E9-D15B-FD8A-E3B5-5BFAA2EE4DCC}"/>
              </a:ext>
            </a:extLst>
          </p:cNvPr>
          <p:cNvSpPr txBox="1"/>
          <p:nvPr/>
        </p:nvSpPr>
        <p:spPr>
          <a:xfrm>
            <a:off x="3640584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BD5121-9C9F-3EDC-0178-4DA8DE19545B}"/>
                  </a:ext>
                </a:extLst>
              </p:cNvPr>
              <p:cNvSpPr txBox="1"/>
              <p:nvPr/>
            </p:nvSpPr>
            <p:spPr>
              <a:xfrm>
                <a:off x="3549579" y="278021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BD5121-9C9F-3EDC-0178-4DA8DE195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579" y="2780216"/>
                <a:ext cx="864386" cy="400110"/>
              </a:xfrm>
              <a:prstGeom prst="rect">
                <a:avLst/>
              </a:prstGeom>
              <a:blipFill>
                <a:blip r:embed="rId19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76C2BA8-F5CE-018A-EBC0-0473B13DEB96}"/>
              </a:ext>
            </a:extLst>
          </p:cNvPr>
          <p:cNvSpPr txBox="1"/>
          <p:nvPr/>
        </p:nvSpPr>
        <p:spPr>
          <a:xfrm>
            <a:off x="4251782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0438FE-BD10-E667-B2B2-0D2AC71B72BD}"/>
                  </a:ext>
                </a:extLst>
              </p:cNvPr>
              <p:cNvSpPr txBox="1"/>
              <p:nvPr/>
            </p:nvSpPr>
            <p:spPr>
              <a:xfrm>
                <a:off x="4155723" y="30488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0438FE-BD10-E667-B2B2-0D2AC71B7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723" y="3048862"/>
                <a:ext cx="864386" cy="400110"/>
              </a:xfrm>
              <a:prstGeom prst="rect">
                <a:avLst/>
              </a:prstGeom>
              <a:blipFill>
                <a:blip r:embed="rId20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A6C673C7-826D-4F4C-DCA9-2CECE3365543}"/>
              </a:ext>
            </a:extLst>
          </p:cNvPr>
          <p:cNvSpPr txBox="1"/>
          <p:nvPr/>
        </p:nvSpPr>
        <p:spPr>
          <a:xfrm>
            <a:off x="4862980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8632AFB-2B35-B78C-38B5-1DC89B445B6F}"/>
                  </a:ext>
                </a:extLst>
              </p:cNvPr>
              <p:cNvSpPr txBox="1"/>
              <p:nvPr/>
            </p:nvSpPr>
            <p:spPr>
              <a:xfrm>
                <a:off x="4761867" y="278021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8632AFB-2B35-B78C-38B5-1DC89B445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867" y="2780216"/>
                <a:ext cx="864386" cy="400110"/>
              </a:xfrm>
              <a:prstGeom prst="rect">
                <a:avLst/>
              </a:prstGeom>
              <a:blipFill>
                <a:blip r:embed="rId21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9A8FDFFE-E58D-3044-2ABD-171DD6FED897}"/>
              </a:ext>
            </a:extLst>
          </p:cNvPr>
          <p:cNvSpPr txBox="1"/>
          <p:nvPr/>
        </p:nvSpPr>
        <p:spPr>
          <a:xfrm>
            <a:off x="5474178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8D9E29B-BBBB-7DB4-BF98-CF1DDA2BEDF9}"/>
                  </a:ext>
                </a:extLst>
              </p:cNvPr>
              <p:cNvSpPr txBox="1"/>
              <p:nvPr/>
            </p:nvSpPr>
            <p:spPr>
              <a:xfrm>
                <a:off x="5368011" y="30488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7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8D9E29B-BBBB-7DB4-BF98-CF1DDA2BE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011" y="3048862"/>
                <a:ext cx="864386" cy="400110"/>
              </a:xfrm>
              <a:prstGeom prst="rect">
                <a:avLst/>
              </a:prstGeom>
              <a:blipFill>
                <a:blip r:embed="rId2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D9BBA18-34EA-8298-E35F-2A30DE735BD0}"/>
              </a:ext>
            </a:extLst>
          </p:cNvPr>
          <p:cNvSpPr txBox="1"/>
          <p:nvPr/>
        </p:nvSpPr>
        <p:spPr>
          <a:xfrm>
            <a:off x="6085376" y="1740977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89E2F5-6910-7CAC-CC31-62263C44E9C0}"/>
                  </a:ext>
                </a:extLst>
              </p:cNvPr>
              <p:cNvSpPr txBox="1"/>
              <p:nvPr/>
            </p:nvSpPr>
            <p:spPr>
              <a:xfrm>
                <a:off x="5974155" y="278021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89E2F5-6910-7CAC-CC31-62263C44E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155" y="2780216"/>
                <a:ext cx="864386" cy="400110"/>
              </a:xfrm>
              <a:prstGeom prst="rect">
                <a:avLst/>
              </a:prstGeom>
              <a:blipFill>
                <a:blip r:embed="rId2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CE39264E-4430-C951-3FEE-E718AC421BC2}"/>
              </a:ext>
            </a:extLst>
          </p:cNvPr>
          <p:cNvSpPr txBox="1"/>
          <p:nvPr/>
        </p:nvSpPr>
        <p:spPr>
          <a:xfrm>
            <a:off x="6696571" y="1741428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47EFC62-F27B-1E0B-1014-DFC9CAD65837}"/>
                  </a:ext>
                </a:extLst>
              </p:cNvPr>
              <p:cNvSpPr txBox="1"/>
              <p:nvPr/>
            </p:nvSpPr>
            <p:spPr>
              <a:xfrm>
                <a:off x="6580299" y="30488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9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47EFC62-F27B-1E0B-1014-DFC9CAD65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299" y="3048862"/>
                <a:ext cx="864386" cy="400110"/>
              </a:xfrm>
              <a:prstGeom prst="rect">
                <a:avLst/>
              </a:prstGeom>
              <a:blipFill>
                <a:blip r:embed="rId2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099D746-0B93-F636-4AA5-A16F3786B689}"/>
              </a:ext>
            </a:extLst>
          </p:cNvPr>
          <p:cNvSpPr txBox="1"/>
          <p:nvPr/>
        </p:nvSpPr>
        <p:spPr>
          <a:xfrm>
            <a:off x="7268440" y="1741428"/>
            <a:ext cx="81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D8AA1E4-DDB8-F65D-B124-9C66F48C9636}"/>
                  </a:ext>
                </a:extLst>
              </p:cNvPr>
              <p:cNvSpPr txBox="1"/>
              <p:nvPr/>
            </p:nvSpPr>
            <p:spPr>
              <a:xfrm>
                <a:off x="7186444" y="2780216"/>
                <a:ext cx="9730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D8AA1E4-DDB8-F65D-B124-9C66F48C9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444" y="2780216"/>
                <a:ext cx="973061" cy="400110"/>
              </a:xfrm>
              <a:prstGeom prst="rect">
                <a:avLst/>
              </a:prstGeom>
              <a:blipFill>
                <a:blip r:embed="rId2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6433769F-708A-6A3B-CE94-29028A0BC303}"/>
              </a:ext>
            </a:extLst>
          </p:cNvPr>
          <p:cNvSpPr/>
          <p:nvPr/>
        </p:nvSpPr>
        <p:spPr>
          <a:xfrm>
            <a:off x="2347562" y="68458"/>
            <a:ext cx="51193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dirty="0"/>
              <a:t>What do you notice about </a:t>
            </a:r>
          </a:p>
          <a:p>
            <a:pPr algn="ctr"/>
            <a:r>
              <a:rPr lang="en-GB" sz="3200" dirty="0"/>
              <a:t>the x5 and x10 tables?</a:t>
            </a:r>
          </a:p>
        </p:txBody>
      </p:sp>
    </p:spTree>
    <p:extLst>
      <p:ext uri="{BB962C8B-B14F-4D97-AF65-F5344CB8AC3E}">
        <p14:creationId xmlns:p14="http://schemas.microsoft.com/office/powerpoint/2010/main" val="420150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5685492" y="1506361"/>
            <a:ext cx="268175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x 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F6677-577C-C4E4-766B-25D529A4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6CA7FA-66AF-48C8-77D1-573D47A37C0D}"/>
              </a:ext>
            </a:extLst>
          </p:cNvPr>
          <p:cNvSpPr/>
          <p:nvPr/>
        </p:nvSpPr>
        <p:spPr>
          <a:xfrm>
            <a:off x="1579301" y="1506361"/>
            <a:ext cx="2681759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x 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59AE35-D35E-2973-01DD-6E072905EF48}"/>
              </a:ext>
            </a:extLst>
          </p:cNvPr>
          <p:cNvGrpSpPr/>
          <p:nvPr/>
        </p:nvGrpSpPr>
        <p:grpSpPr>
          <a:xfrm rot="16200000">
            <a:off x="1566757" y="3232283"/>
            <a:ext cx="1667114" cy="550606"/>
            <a:chOff x="3136490" y="2032819"/>
            <a:chExt cx="1667114" cy="5506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19E5B3-832D-D4A3-A0DA-5EAE6E58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3C6F6D-2E7A-D593-DC40-AF36F54FF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7D5EC5-2224-4EF8-E69A-9EBC7662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DD243A-9DBD-FEF0-0001-D637A1C1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2AABDF-CBFA-7C47-974E-B70C6D56C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A23BD2-FE12-83AC-27F0-AE73E7B1EDF9}"/>
              </a:ext>
            </a:extLst>
          </p:cNvPr>
          <p:cNvGrpSpPr/>
          <p:nvPr/>
        </p:nvGrpSpPr>
        <p:grpSpPr>
          <a:xfrm rot="16200000">
            <a:off x="2525402" y="3236107"/>
            <a:ext cx="1667114" cy="550606"/>
            <a:chOff x="3136490" y="2032819"/>
            <a:chExt cx="1667114" cy="55060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5E553F-DF46-29AE-09A0-FBAA580B2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FA9489-BE3B-485A-7680-6518A728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F310EB-A0FA-9E73-A6BE-A26744CE0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05BB2B-5CFA-B174-5C9B-BBA988BD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4DCBDB-075F-B27A-18C0-5CB9B2E8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D14371-4260-83E2-2FCF-F41563A70F4C}"/>
              </a:ext>
            </a:extLst>
          </p:cNvPr>
          <p:cNvGrpSpPr/>
          <p:nvPr/>
        </p:nvGrpSpPr>
        <p:grpSpPr>
          <a:xfrm>
            <a:off x="6142713" y="2677106"/>
            <a:ext cx="550606" cy="3050459"/>
            <a:chOff x="6142713" y="2677106"/>
            <a:chExt cx="550606" cy="30504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D93BAB5-F167-76DB-07AC-F20C1346DAAA}"/>
                </a:ext>
              </a:extLst>
            </p:cNvPr>
            <p:cNvGrpSpPr/>
            <p:nvPr/>
          </p:nvGrpSpPr>
          <p:grpSpPr>
            <a:xfrm rot="16200000">
              <a:off x="5584459" y="4618705"/>
              <a:ext cx="1667114" cy="550606"/>
              <a:chOff x="3136490" y="2032819"/>
              <a:chExt cx="1667114" cy="55060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E29F4DE-5632-94B6-AEF4-2566A8110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E3C8504-1965-17D5-0A77-330B1794F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5DF6D03-B956-16A9-F77E-DC6E4BCB0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5A6CE30-44DC-A648-79AE-CFF3F3FAE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F5BA67-B308-C3FE-3260-DA6BF6713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7D6D58-12C4-2DDC-6C77-FBFACAF303A3}"/>
                </a:ext>
              </a:extLst>
            </p:cNvPr>
            <p:cNvGrpSpPr/>
            <p:nvPr/>
          </p:nvGrpSpPr>
          <p:grpSpPr>
            <a:xfrm rot="16200000">
              <a:off x="5584459" y="3235360"/>
              <a:ext cx="1667114" cy="550606"/>
              <a:chOff x="3136490" y="2032819"/>
              <a:chExt cx="1667114" cy="55060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1DF9ABA-342B-1D49-703A-44D40A2FA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02EBE6-CF12-0D67-141B-8251BB64D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49C813A-D6F7-62C5-5387-0042664D3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337C1B9-18CC-03F5-94BF-D1508512C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33E9438-C66D-B42E-60DD-26BAE4228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B29FCF-5CE8-060B-EB5D-541CC60AC5B1}"/>
              </a:ext>
            </a:extLst>
          </p:cNvPr>
          <p:cNvGrpSpPr/>
          <p:nvPr/>
        </p:nvGrpSpPr>
        <p:grpSpPr>
          <a:xfrm>
            <a:off x="7157903" y="2692263"/>
            <a:ext cx="550606" cy="3050459"/>
            <a:chOff x="6142713" y="2677106"/>
            <a:chExt cx="550606" cy="305045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22C98AF-414F-578C-F13A-0AA1A3F34637}"/>
                </a:ext>
              </a:extLst>
            </p:cNvPr>
            <p:cNvGrpSpPr/>
            <p:nvPr/>
          </p:nvGrpSpPr>
          <p:grpSpPr>
            <a:xfrm rot="16200000">
              <a:off x="5584459" y="4618705"/>
              <a:ext cx="1667114" cy="550606"/>
              <a:chOff x="3136490" y="2032819"/>
              <a:chExt cx="1667114" cy="550606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A45BBD-1E67-991F-D1DA-5E3EC4365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7B93D38-FAFC-44D2-9067-F26BFB5A3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A14FF64F-415B-993B-E614-DC16060BD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06D76123-1FA5-B595-4477-AB85BE9ED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E71D5A9-35B4-ED5B-165B-115AF7A02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D2ED5AA-DA28-9196-9392-8C95B597711B}"/>
                </a:ext>
              </a:extLst>
            </p:cNvPr>
            <p:cNvGrpSpPr/>
            <p:nvPr/>
          </p:nvGrpSpPr>
          <p:grpSpPr>
            <a:xfrm rot="16200000">
              <a:off x="5584459" y="3235360"/>
              <a:ext cx="1667114" cy="550606"/>
              <a:chOff x="3136490" y="2032819"/>
              <a:chExt cx="1667114" cy="55060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0BAFF9F-198F-EF4C-C872-3C24B2D7B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AC385AB9-6A4C-B9E8-8164-3ED28A126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10FC472-F52F-DF0C-840D-FFB7BD69D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F711B326-65AB-4FD4-8817-9E16FE8BC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06E3527-CB97-3C7B-7B65-AE3215C79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E42F3DC5-82B8-6298-2684-7422F32B0C97}"/>
              </a:ext>
            </a:extLst>
          </p:cNvPr>
          <p:cNvSpPr/>
          <p:nvPr/>
        </p:nvSpPr>
        <p:spPr>
          <a:xfrm>
            <a:off x="2347562" y="68458"/>
            <a:ext cx="51193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/>
              <a:t>What do you notice?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8D1CF2-8D06-35BA-FE3C-68B9E05267EF}"/>
              </a:ext>
            </a:extLst>
          </p:cNvPr>
          <p:cNvCxnSpPr/>
          <p:nvPr/>
        </p:nvCxnSpPr>
        <p:spPr>
          <a:xfrm>
            <a:off x="4857135" y="1381442"/>
            <a:ext cx="0" cy="4970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65D0555A-35AC-DA19-390D-DE9A3C4ED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25" y="179452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524277" y="1320996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5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2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10 ÷ 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277" y="1320996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2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453E5-E1D5-ABE5-2DE4-9A62ECD6F2E3}"/>
              </a:ext>
            </a:extLst>
          </p:cNvPr>
          <p:cNvSpPr/>
          <p:nvPr/>
        </p:nvSpPr>
        <p:spPr>
          <a:xfrm>
            <a:off x="1524277" y="217578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D578AC9-E1AC-D0CD-55A5-CBD700DC509B}"/>
              </a:ext>
            </a:extLst>
          </p:cNvPr>
          <p:cNvGrpSpPr/>
          <p:nvPr/>
        </p:nvGrpSpPr>
        <p:grpSpPr>
          <a:xfrm rot="16200000">
            <a:off x="5033853" y="4589111"/>
            <a:ext cx="1667114" cy="550606"/>
            <a:chOff x="3136490" y="2032819"/>
            <a:chExt cx="1667114" cy="55060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20E26B-DF7C-057D-7FC6-DB561FB0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A0EE8BA-0D8A-C8CB-200A-7C0B032D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47D3789-A9DD-0DC9-7888-8445D91A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3C03119-470F-DDF4-B035-8FBE28F0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774898E-02F2-4183-47A1-5341CC7BE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45203D-A87D-16B8-311A-6CAF460D701B}"/>
              </a:ext>
            </a:extLst>
          </p:cNvPr>
          <p:cNvGrpSpPr/>
          <p:nvPr/>
        </p:nvGrpSpPr>
        <p:grpSpPr>
          <a:xfrm rot="16200000">
            <a:off x="6049043" y="4604268"/>
            <a:ext cx="1667114" cy="550606"/>
            <a:chOff x="3136490" y="2032819"/>
            <a:chExt cx="1667114" cy="55060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9C8E388-0A24-2531-4CB6-40C056A6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6490" y="2032819"/>
              <a:ext cx="550606" cy="55060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E888FFF4-9629-9E74-EB8A-1366DDE7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5617" y="2032819"/>
              <a:ext cx="550606" cy="550606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8DFEF5C-EC45-E067-D56F-3DB04BC6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4744" y="2032819"/>
              <a:ext cx="550606" cy="55060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2DE48B-34AD-DEC3-FA85-741DBF4A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3871" y="2032819"/>
              <a:ext cx="550606" cy="550606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C1C12AC-8142-D25A-8101-0FB8F4D3D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2998" y="2032819"/>
              <a:ext cx="550606" cy="550606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85105A-08E7-3971-5CBA-64267D3D1643}"/>
              </a:ext>
            </a:extLst>
          </p:cNvPr>
          <p:cNvGrpSpPr/>
          <p:nvPr/>
        </p:nvGrpSpPr>
        <p:grpSpPr>
          <a:xfrm>
            <a:off x="5592107" y="2647512"/>
            <a:ext cx="1565796" cy="1682271"/>
            <a:chOff x="5592107" y="2647512"/>
            <a:chExt cx="1565796" cy="168227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86F2A6-8E2E-ECB3-8BF6-6AF046F84BD4}"/>
                </a:ext>
              </a:extLst>
            </p:cNvPr>
            <p:cNvGrpSpPr/>
            <p:nvPr/>
          </p:nvGrpSpPr>
          <p:grpSpPr>
            <a:xfrm rot="16200000">
              <a:off x="5033853" y="3205766"/>
              <a:ext cx="1667114" cy="550606"/>
              <a:chOff x="3136490" y="2032819"/>
              <a:chExt cx="1667114" cy="55060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AC8217F-33E8-89DA-E871-6BD08349E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7D0CCB3-2862-AEE3-2596-2DD57C9F9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C1D3D92-F5CA-D87B-788B-316A669A3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CB465A6-C181-D991-506E-2E844717E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9DC605D-FEB0-0B36-F60A-3DD3CA17E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E335A0-81E0-5392-9F2C-E7DC308F3631}"/>
                </a:ext>
              </a:extLst>
            </p:cNvPr>
            <p:cNvGrpSpPr/>
            <p:nvPr/>
          </p:nvGrpSpPr>
          <p:grpSpPr>
            <a:xfrm rot="16200000">
              <a:off x="6049043" y="3220923"/>
              <a:ext cx="1667114" cy="550606"/>
              <a:chOff x="3136490" y="2032819"/>
              <a:chExt cx="1667114" cy="55060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EAEC57F-22BE-1813-30E7-36560631E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D316694-63CF-942A-6814-3040A9182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A7CEE921-4E0A-9488-5A7D-29AD8486E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86B5192-07B7-B390-7998-6DB571270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BAE97B9E-6DF5-5537-D373-26F470906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C147570-07E9-E6CC-71F6-B681C849639E}"/>
              </a:ext>
            </a:extLst>
          </p:cNvPr>
          <p:cNvGrpSpPr/>
          <p:nvPr/>
        </p:nvGrpSpPr>
        <p:grpSpPr>
          <a:xfrm>
            <a:off x="2234391" y="2663117"/>
            <a:ext cx="1565796" cy="1682271"/>
            <a:chOff x="5592107" y="2647512"/>
            <a:chExt cx="1565796" cy="168227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48D1E5B-C7A6-F42E-CDA3-C4C943E87312}"/>
                </a:ext>
              </a:extLst>
            </p:cNvPr>
            <p:cNvGrpSpPr/>
            <p:nvPr/>
          </p:nvGrpSpPr>
          <p:grpSpPr>
            <a:xfrm rot="16200000">
              <a:off x="5033853" y="3205766"/>
              <a:ext cx="1667114" cy="550606"/>
              <a:chOff x="3136490" y="2032819"/>
              <a:chExt cx="1667114" cy="550606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A9A3A0E-B066-4539-8DAF-D97728AA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95F9EB6C-9EB4-2177-31EA-93BA83563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9CBAD04-CD99-81C0-6B9F-FBAC968AB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4130287C-1F11-C359-B6F0-36CB9064E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D4168FCE-EBDD-1A17-20E8-AEC4EFBF5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F9ED468-BF1C-DCD9-1A4D-9056D7B25ED8}"/>
                </a:ext>
              </a:extLst>
            </p:cNvPr>
            <p:cNvGrpSpPr/>
            <p:nvPr/>
          </p:nvGrpSpPr>
          <p:grpSpPr>
            <a:xfrm rot="16200000">
              <a:off x="6049043" y="3220923"/>
              <a:ext cx="1667114" cy="550606"/>
              <a:chOff x="3136490" y="2032819"/>
              <a:chExt cx="1667114" cy="550606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38ECB848-B060-E824-1E8A-282C809A7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6490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D6BB0AD4-6180-9F82-C6A0-A401DA070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5617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5E23D8A9-74B1-A157-7400-EEA84F18B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4744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56FBA284-2DFA-35BA-9544-9CD520EF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3871" y="2032819"/>
                <a:ext cx="550606" cy="550606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8C556A1A-AE5E-6932-9891-5B1E62DF5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2998" y="2032819"/>
                <a:ext cx="550606" cy="55060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CDEBA6B-6718-71A6-E2B5-2BB2F52C206B}"/>
                  </a:ext>
                </a:extLst>
              </p:cNvPr>
              <p:cNvSpPr/>
              <p:nvPr/>
            </p:nvSpPr>
            <p:spPr>
              <a:xfrm>
                <a:off x="884229" y="3025641"/>
                <a:ext cx="710047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CDEBA6B-6718-71A6-E2B5-2BB2F52C2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29" y="3025641"/>
                <a:ext cx="710047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024D3-B20D-9D6D-E2AF-E0F8DA2B2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43536226-3F9D-8A73-C7CD-521D74DE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01CC13-E6D7-ED40-242E-11055363C8AD}"/>
              </a:ext>
            </a:extLst>
          </p:cNvPr>
          <p:cNvSpPr/>
          <p:nvPr/>
        </p:nvSpPr>
        <p:spPr>
          <a:xfrm>
            <a:off x="1420534" y="1093152"/>
            <a:ext cx="6946717" cy="40500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Multiplying a number by 5 is the same as multiplying it by ____ and then ________ the answer.</a:t>
            </a:r>
            <a:endParaRPr lang="en-GB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63D31-CE5C-F480-BE12-DEE81E15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E7FF64-2B6B-871F-DA05-7EC7929A98EA}"/>
              </a:ext>
            </a:extLst>
          </p:cNvPr>
          <p:cNvSpPr/>
          <p:nvPr/>
        </p:nvSpPr>
        <p:spPr>
          <a:xfrm>
            <a:off x="1369861" y="3300621"/>
            <a:ext cx="14550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F2BA6-A0BB-9222-7FDC-509A8FD32947}"/>
              </a:ext>
            </a:extLst>
          </p:cNvPr>
          <p:cNvSpPr/>
          <p:nvPr/>
        </p:nvSpPr>
        <p:spPr>
          <a:xfrm>
            <a:off x="5140531" y="3342748"/>
            <a:ext cx="205668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halving</a:t>
            </a:r>
          </a:p>
        </p:txBody>
      </p:sp>
    </p:spTree>
    <p:extLst>
      <p:ext uri="{BB962C8B-B14F-4D97-AF65-F5344CB8AC3E}">
        <p14:creationId xmlns:p14="http://schemas.microsoft.com/office/powerpoint/2010/main" val="8140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3 x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7705E8-99D0-80A9-DA76-F6EBF7E73B48}"/>
              </a:ext>
            </a:extLst>
          </p:cNvPr>
          <p:cNvSpPr/>
          <p:nvPr/>
        </p:nvSpPr>
        <p:spPr>
          <a:xfrm>
            <a:off x="580103" y="5911020"/>
            <a:ext cx="76802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6" name="Picture 5" descr="Cartoon of a child wearing a hat&#10;&#10;AI-generated content may be incorrect.">
            <a:extLst>
              <a:ext uri="{FF2B5EF4-FFF2-40B4-BE49-F238E27FC236}">
                <a16:creationId xmlns:a16="http://schemas.microsoft.com/office/drawing/2014/main" id="{872A2D89-ACE5-88B3-4E0C-671AC736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2" y="1749510"/>
            <a:ext cx="1666684" cy="1666684"/>
          </a:xfrm>
          <a:prstGeom prst="rect">
            <a:avLst/>
          </a:prstGeom>
        </p:spPr>
      </p:pic>
      <p:pic>
        <p:nvPicPr>
          <p:cNvPr id="8" name="Picture 7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B1D0C9DC-73B0-9DDC-FE83-593C8AD4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6" b="90918" l="9961" r="89844">
                        <a14:foregroundMark x1="18848" y1="6836" x2="18848" y2="6836"/>
                        <a14:foregroundMark x1="30762" y1="89160" x2="30762" y2="89160"/>
                        <a14:foregroundMark x1="62012" y1="57910" x2="62012" y2="57910"/>
                        <a14:foregroundMark x1="64258" y1="47168" x2="64258" y2="47168"/>
                        <a14:foregroundMark x1="38184" y1="90918" x2="38184" y2="90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34" y="3786523"/>
            <a:ext cx="1915536" cy="19155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231755-49AF-A804-9632-9733F59A4EA8}"/>
              </a:ext>
            </a:extLst>
          </p:cNvPr>
          <p:cNvCxnSpPr>
            <a:cxnSpLocks/>
          </p:cNvCxnSpPr>
          <p:nvPr/>
        </p:nvCxnSpPr>
        <p:spPr>
          <a:xfrm flipV="1">
            <a:off x="4261609" y="4772619"/>
            <a:ext cx="3557870" cy="13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703FFADA-83AF-7EBB-1133-55530A395F1A}"/>
              </a:ext>
            </a:extLst>
          </p:cNvPr>
          <p:cNvSpPr/>
          <p:nvPr/>
        </p:nvSpPr>
        <p:spPr>
          <a:xfrm flipH="1">
            <a:off x="423740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4CA81-89CD-9C2F-9E43-B899B2D39D61}"/>
              </a:ext>
            </a:extLst>
          </p:cNvPr>
          <p:cNvSpPr txBox="1"/>
          <p:nvPr/>
        </p:nvSpPr>
        <p:spPr>
          <a:xfrm>
            <a:off x="4123929" y="477551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5C2D4-1B32-27A6-22C2-F877A1D3016A}"/>
              </a:ext>
            </a:extLst>
          </p:cNvPr>
          <p:cNvSpPr txBox="1"/>
          <p:nvPr/>
        </p:nvSpPr>
        <p:spPr>
          <a:xfrm>
            <a:off x="5140025" y="478292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endParaRPr lang="en-GB" sz="24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D34B5A0-8A2B-4A8E-6FBB-AFCB7A7C61ED}"/>
              </a:ext>
            </a:extLst>
          </p:cNvPr>
          <p:cNvSpPr/>
          <p:nvPr/>
        </p:nvSpPr>
        <p:spPr>
          <a:xfrm flipH="1">
            <a:off x="532347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78458-F969-03B9-721A-AB776564B714}"/>
              </a:ext>
            </a:extLst>
          </p:cNvPr>
          <p:cNvSpPr txBox="1"/>
          <p:nvPr/>
        </p:nvSpPr>
        <p:spPr>
          <a:xfrm>
            <a:off x="6156121" y="4772619"/>
            <a:ext cx="4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endParaRPr lang="en-GB" sz="2400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32EE347E-D472-5728-DF71-465A13DE59BF}"/>
              </a:ext>
            </a:extLst>
          </p:cNvPr>
          <p:cNvSpPr/>
          <p:nvPr/>
        </p:nvSpPr>
        <p:spPr>
          <a:xfrm flipH="1">
            <a:off x="6409547" y="4289268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39ACB-D517-7315-D48D-0CC0884B345B}"/>
              </a:ext>
            </a:extLst>
          </p:cNvPr>
          <p:cNvSpPr txBox="1"/>
          <p:nvPr/>
        </p:nvSpPr>
        <p:spPr>
          <a:xfrm>
            <a:off x="7273674" y="479465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39F19A-6E50-5043-693B-E554D9E9E5AF}"/>
              </a:ext>
            </a:extLst>
          </p:cNvPr>
          <p:cNvGrpSpPr/>
          <p:nvPr/>
        </p:nvGrpSpPr>
        <p:grpSpPr>
          <a:xfrm>
            <a:off x="4437468" y="3804947"/>
            <a:ext cx="694572" cy="461665"/>
            <a:chOff x="5413577" y="510800"/>
            <a:chExt cx="646130" cy="461665"/>
          </a:xfrm>
          <a:noFill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00467-BA2F-95D2-DBCC-4677BE3A989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554EB-E7D0-A091-5802-BD5706C8214A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621C92-A40F-815B-71CC-4C601F58C757}"/>
              </a:ext>
            </a:extLst>
          </p:cNvPr>
          <p:cNvGrpSpPr/>
          <p:nvPr/>
        </p:nvGrpSpPr>
        <p:grpSpPr>
          <a:xfrm>
            <a:off x="5508285" y="3804947"/>
            <a:ext cx="694572" cy="461665"/>
            <a:chOff x="5413577" y="510800"/>
            <a:chExt cx="646130" cy="461665"/>
          </a:xfrm>
          <a:noFill/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762FEC-FA67-27E4-7B26-DEB1BBBA602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BF153-8011-B40E-1593-9AAE2325912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11CEE4-9E0E-C278-27F7-0CE00BEC29E4}"/>
              </a:ext>
            </a:extLst>
          </p:cNvPr>
          <p:cNvGrpSpPr/>
          <p:nvPr/>
        </p:nvGrpSpPr>
        <p:grpSpPr>
          <a:xfrm>
            <a:off x="6579102" y="3804947"/>
            <a:ext cx="694572" cy="461665"/>
            <a:chOff x="5413577" y="510800"/>
            <a:chExt cx="646130" cy="461665"/>
          </a:xfrm>
          <a:noFill/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B8198-F166-0D75-312A-D9A2AA131E4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5094A-436F-B0E6-16BD-71190B8F3BD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639608" y="3633292"/>
            <a:ext cx="6012778" cy="1950379"/>
          </a:xfrm>
          <a:prstGeom prst="wedgeRoundRectCallout">
            <a:avLst>
              <a:gd name="adj1" fmla="val -65723"/>
              <a:gd name="adj2" fmla="val 1923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5s, three times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DD05DF-5A04-1C7A-518A-82E6B25B5C58}"/>
              </a:ext>
            </a:extLst>
          </p:cNvPr>
          <p:cNvSpPr/>
          <p:nvPr/>
        </p:nvSpPr>
        <p:spPr>
          <a:xfrm>
            <a:off x="2060030" y="1788997"/>
            <a:ext cx="7100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  3 x 5  = 3 x 10 ÷ 2</a:t>
            </a:r>
          </a:p>
          <a:p>
            <a:pPr algn="ctr"/>
            <a:r>
              <a:rPr lang="en-GB" sz="3200" dirty="0"/>
              <a:t>      = 30 ÷ 2</a:t>
            </a:r>
          </a:p>
          <a:p>
            <a:pPr algn="ctr"/>
            <a:r>
              <a:rPr lang="en-GB" sz="3200" dirty="0"/>
              <a:t>= 15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614971" y="147813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multiply 3 by 10 and then halve the answer.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733737" y="19225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 5 x 4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733737" y="2892681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10 x 4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733737" y="386281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5 x 5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733737" y="4832943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10 x 5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65474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44136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44136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44137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3BE82-77EF-D85C-5619-E32D4FD01FD8}"/>
              </a:ext>
            </a:extLst>
          </p:cNvPr>
          <p:cNvSpPr txBox="1"/>
          <p:nvPr/>
        </p:nvSpPr>
        <p:spPr>
          <a:xfrm>
            <a:off x="4887866" y="1922550"/>
            <a:ext cx="246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 10 x 9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E961A-E70F-3D32-9D4D-65907BB3C3E2}"/>
              </a:ext>
            </a:extLst>
          </p:cNvPr>
          <p:cNvSpPr txBox="1"/>
          <p:nvPr/>
        </p:nvSpPr>
        <p:spPr>
          <a:xfrm>
            <a:off x="4887866" y="2892681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5 x 9 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92315-11B3-8745-CD9A-18D22F13DE8C}"/>
              </a:ext>
            </a:extLst>
          </p:cNvPr>
          <p:cNvSpPr txBox="1"/>
          <p:nvPr/>
        </p:nvSpPr>
        <p:spPr>
          <a:xfrm>
            <a:off x="4887866" y="386281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8 x 5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29324-D933-4221-DB6D-034B9FD544F5}"/>
              </a:ext>
            </a:extLst>
          </p:cNvPr>
          <p:cNvSpPr txBox="1"/>
          <p:nvPr/>
        </p:nvSpPr>
        <p:spPr>
          <a:xfrm>
            <a:off x="4887866" y="4832943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8 x 10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7B1A47-EBFA-97D2-95C4-19FFD5EFD6A0}"/>
              </a:ext>
            </a:extLst>
          </p:cNvPr>
          <p:cNvSpPr/>
          <p:nvPr/>
        </p:nvSpPr>
        <p:spPr>
          <a:xfrm>
            <a:off x="7367088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69F515-01D2-4D42-57D5-546D792E47C7}"/>
              </a:ext>
            </a:extLst>
          </p:cNvPr>
          <p:cNvSpPr/>
          <p:nvPr/>
        </p:nvSpPr>
        <p:spPr>
          <a:xfrm>
            <a:off x="7345750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CD06FE-7B4B-0020-CFF7-E80CB5F76962}"/>
              </a:ext>
            </a:extLst>
          </p:cNvPr>
          <p:cNvSpPr/>
          <p:nvPr/>
        </p:nvSpPr>
        <p:spPr>
          <a:xfrm>
            <a:off x="7345750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C46A0-E140-FD1A-497E-318061C9A362}"/>
              </a:ext>
            </a:extLst>
          </p:cNvPr>
          <p:cNvSpPr/>
          <p:nvPr/>
        </p:nvSpPr>
        <p:spPr>
          <a:xfrm>
            <a:off x="7345751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809135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88331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682270" y="2055703"/>
            <a:ext cx="5802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To multiply a number by 5, multiply by 10 and halve.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664</TotalTime>
  <Words>260</Words>
  <Application>Microsoft Office PowerPoint</Application>
  <PresentationFormat>On-screen Show (4:3)</PresentationFormat>
  <Paragraphs>95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38</cp:revision>
  <dcterms:created xsi:type="dcterms:W3CDTF">2013-01-27T09:14:16Z</dcterms:created>
  <dcterms:modified xsi:type="dcterms:W3CDTF">2026-04-02T07:48:59Z</dcterms:modified>
  <cp:category/>
</cp:coreProperties>
</file>