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05" r:id="rId3"/>
    <p:sldId id="342" r:id="rId4"/>
    <p:sldId id="316" r:id="rId5"/>
    <p:sldId id="343" r:id="rId6"/>
    <p:sldId id="308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4C556CD-A87B-0BD6-F6A5-FAC1C4C113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14" y="2374180"/>
            <a:ext cx="3374572" cy="356204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6" y="6303218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F674C1-C804-2D2F-EB9B-F7D04DB31F70}"/>
              </a:ext>
            </a:extLst>
          </p:cNvPr>
          <p:cNvSpPr/>
          <p:nvPr/>
        </p:nvSpPr>
        <p:spPr>
          <a:xfrm>
            <a:off x="2697813" y="-1"/>
            <a:ext cx="47280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 2 from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30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85903" y="2921344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F525AD-E20E-5144-FEC0-21D900E4CA6B}"/>
              </a:ext>
            </a:extLst>
          </p:cNvPr>
          <p:cNvGrpSpPr/>
          <p:nvPr/>
        </p:nvGrpSpPr>
        <p:grpSpPr>
          <a:xfrm>
            <a:off x="2887362" y="1624578"/>
            <a:ext cx="2516652" cy="2736080"/>
            <a:chOff x="2157181" y="1581177"/>
            <a:chExt cx="2516652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E89FA7-5FB1-C52B-F88D-80963DDA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5446BF-4F64-70B8-7F79-BA3E4FE56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2B51112-4066-483C-1AC7-C686FDA4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181" y="1581177"/>
              <a:ext cx="1824054" cy="2736080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41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837D36-1D4D-C038-9555-C797527F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770742" y="2793750"/>
            <a:ext cx="422787" cy="63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D33B1D-6D91-1145-AAE0-BE0FBDBF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770741" y="3429000"/>
            <a:ext cx="422787" cy="63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9A32A-EE3E-4E72-7C9C-B7FF2765E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718" y="1636705"/>
            <a:ext cx="1824054" cy="2736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06A2A4-73AE-9686-E575-74FD79474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410" y="1631985"/>
            <a:ext cx="1824054" cy="2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3597467" y="477634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5036849" y="478549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D5446BF-4F64-70B8-7F79-BA3E4FE5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75" y="1568187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B51112-4066-483C-1AC7-C686FDA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889" y="1568187"/>
            <a:ext cx="1824054" cy="273608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7454411" y="4773218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19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685C5-6136-857E-A338-FCB5AB628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99" y="2056728"/>
            <a:ext cx="843755" cy="84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7119B-1091-4B01-35D5-FD8220EA3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99" y="2445334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2124A-367A-A94C-F9B9-2A4314ADE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99" y="2833940"/>
            <a:ext cx="843755" cy="8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74635A-E25B-C013-17DA-9CFE18D29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99" y="3222546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13FAD-DB6A-2546-5FF1-A5A08824B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99" y="3611152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B53C78-D6B3-78C6-B947-EA4ED66C6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331" y="2056728"/>
            <a:ext cx="843755" cy="843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FE3A7-B7C9-C497-17C1-079976E32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331" y="2445334"/>
            <a:ext cx="843755" cy="843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6B3D3B-DA3A-0069-F337-E7085C125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331" y="2833940"/>
            <a:ext cx="843755" cy="843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A9E0A-C267-7BF3-AB11-687AE807C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331" y="3222546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CB9CE5-D288-A3DB-B779-EAB5251DA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384" y="3637679"/>
            <a:ext cx="843755" cy="843755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795D35F9-6D32-F63B-0105-D38A31673259}"/>
              </a:ext>
            </a:extLst>
          </p:cNvPr>
          <p:cNvSpPr/>
          <p:nvPr/>
        </p:nvSpPr>
        <p:spPr>
          <a:xfrm>
            <a:off x="66123" y="2765956"/>
            <a:ext cx="4070338" cy="2829587"/>
          </a:xfrm>
          <a:prstGeom prst="cloudCallout">
            <a:avLst>
              <a:gd name="adj1" fmla="val -22963"/>
              <a:gd name="adj2" fmla="val -9157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What happens if there are not enough ones to take away 2?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A02A0-365D-5206-637F-A151378CB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903" y="3637241"/>
            <a:ext cx="843755" cy="843755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E0E800F-434C-D30E-B753-0881796ED7DD}"/>
              </a:ext>
            </a:extLst>
          </p:cNvPr>
          <p:cNvSpPr/>
          <p:nvPr/>
        </p:nvSpPr>
        <p:spPr>
          <a:xfrm>
            <a:off x="66123" y="2744514"/>
            <a:ext cx="4070338" cy="2829587"/>
          </a:xfrm>
          <a:prstGeom prst="cloudCallout">
            <a:avLst>
              <a:gd name="adj1" fmla="val -22963"/>
              <a:gd name="adj2" fmla="val -9157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We exchange </a:t>
            </a:r>
            <a:r>
              <a:rPr lang="en-US" sz="2800" b="1" dirty="0">
                <a:solidFill>
                  <a:schemeClr val="tx1"/>
                </a:solidFill>
              </a:rPr>
              <a:t>one ten </a:t>
            </a:r>
            <a:r>
              <a:rPr lang="en-US" sz="2800" dirty="0">
                <a:solidFill>
                  <a:schemeClr val="tx1"/>
                </a:solidFill>
              </a:rPr>
              <a:t>for </a:t>
            </a:r>
            <a:r>
              <a:rPr lang="en-US" sz="2800" b="1" dirty="0">
                <a:solidFill>
                  <a:schemeClr val="tx1"/>
                </a:solidFill>
              </a:rPr>
              <a:t>ten ones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  <p:bldP spid="1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2289928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4103245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3183669" y="487939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D5AEA1-7E57-462E-0CF7-92DCAA4E4B94}"/>
              </a:ext>
            </a:extLst>
          </p:cNvPr>
          <p:cNvSpPr txBox="1"/>
          <p:nvPr/>
        </p:nvSpPr>
        <p:spPr>
          <a:xfrm>
            <a:off x="4565102" y="2911589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23" name="Arrow: Circular 22">
            <a:extLst>
              <a:ext uri="{FF2B5EF4-FFF2-40B4-BE49-F238E27FC236}">
                <a16:creationId xmlns:a16="http://schemas.microsoft.com/office/drawing/2014/main" id="{545D0DB3-2F6A-35F3-E333-1F6516C6743E}"/>
              </a:ext>
            </a:extLst>
          </p:cNvPr>
          <p:cNvSpPr/>
          <p:nvPr/>
        </p:nvSpPr>
        <p:spPr>
          <a:xfrm flipH="1">
            <a:off x="4815340" y="1927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964835-52FE-BC01-3145-DA11C4DEADDB}"/>
              </a:ext>
            </a:extLst>
          </p:cNvPr>
          <p:cNvSpPr txBox="1"/>
          <p:nvPr/>
        </p:nvSpPr>
        <p:spPr>
          <a:xfrm>
            <a:off x="5278683" y="2896869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BF777B-176F-9481-DD36-E73302913A82}"/>
              </a:ext>
            </a:extLst>
          </p:cNvPr>
          <p:cNvSpPr txBox="1"/>
          <p:nvPr/>
        </p:nvSpPr>
        <p:spPr>
          <a:xfrm>
            <a:off x="5256055" y="2891981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 flipH="1">
            <a:off x="5511706" y="1927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20 - 2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52 - 2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61 - 2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59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10DF4-7EE6-7416-8AC7-AB7466AB9002}"/>
              </a:ext>
            </a:extLst>
          </p:cNvPr>
          <p:cNvSpPr txBox="1"/>
          <p:nvPr/>
        </p:nvSpPr>
        <p:spPr>
          <a:xfrm>
            <a:off x="929307" y="5451524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 </a:t>
            </a:r>
            <a:r>
              <a:rPr lang="en-GB" sz="4000" dirty="0">
                <a:latin typeface="Arial Rounded MT Bold" panose="020F0704030504030204" pitchFamily="34" charset="0"/>
              </a:rPr>
              <a:t> - 2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GB" sz="4000" dirty="0">
                <a:latin typeface="Arial Rounded MT Bold" panose="020F0704030504030204" pitchFamily="34" charset="0"/>
              </a:rPr>
              <a:t>39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3207453" y="5443087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4F0D2-136D-D939-3790-24BB9F5B01FA}"/>
              </a:ext>
            </a:extLst>
          </p:cNvPr>
          <p:cNvSpPr txBox="1"/>
          <p:nvPr/>
        </p:nvSpPr>
        <p:spPr>
          <a:xfrm>
            <a:off x="929307" y="445337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 </a:t>
            </a:r>
            <a:r>
              <a:rPr lang="en-GB" sz="4000" dirty="0">
                <a:latin typeface="Arial Rounded MT Bold" panose="020F0704030504030204" pitchFamily="34" charset="0"/>
              </a:rPr>
              <a:t> - 2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GB" sz="4000" dirty="0">
                <a:latin typeface="Arial Rounded MT Bold" panose="020F0704030504030204" pitchFamily="34" charset="0"/>
              </a:rPr>
              <a:t>29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752ECA-286B-E0B9-0A96-B9FC5261A1BA}"/>
              </a:ext>
            </a:extLst>
          </p:cNvPr>
          <p:cNvSpPr/>
          <p:nvPr/>
        </p:nvSpPr>
        <p:spPr>
          <a:xfrm>
            <a:off x="3207453" y="444493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420465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823268" y="4390970"/>
            <a:ext cx="7829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580272" y="1659936"/>
            <a:ext cx="61723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If there are not enough ones to subtract, we exchange 1 ten for 10 ones.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609</TotalTime>
  <Words>188</Words>
  <Application>Microsoft Office PowerPoint</Application>
  <PresentationFormat>On-screen Show (4:3)</PresentationFormat>
  <Paragraphs>68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35</cp:revision>
  <dcterms:created xsi:type="dcterms:W3CDTF">2013-01-27T09:14:16Z</dcterms:created>
  <dcterms:modified xsi:type="dcterms:W3CDTF">2026-04-05T16:05:40Z</dcterms:modified>
  <cp:category/>
</cp:coreProperties>
</file>