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20" r:id="rId3"/>
    <p:sldId id="321" r:id="rId4"/>
    <p:sldId id="307" r:id="rId5"/>
    <p:sldId id="308" r:id="rId6"/>
    <p:sldId id="309" r:id="rId7"/>
    <p:sldId id="310" r:id="rId8"/>
    <p:sldId id="31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74" d="100"/>
          <a:sy n="74" d="100"/>
        </p:scale>
        <p:origin x="1714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70131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725" y="3122387"/>
            <a:ext cx="3471310" cy="36654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6631E1-A84F-9CEA-7A68-CBCC14B90EE3}"/>
              </a:ext>
            </a:extLst>
          </p:cNvPr>
          <p:cNvSpPr txBox="1"/>
          <p:nvPr/>
        </p:nvSpPr>
        <p:spPr>
          <a:xfrm>
            <a:off x="865239" y="1111655"/>
            <a:ext cx="82492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 </a:t>
            </a:r>
            <a:r>
              <a:rPr lang="en-US" sz="4800" dirty="0"/>
              <a:t>Adding capacity in different units (L and ml)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EE87DEA-1F8C-44EF-8357-A971F17F25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55517" y="1677572"/>
            <a:ext cx="5432966" cy="35819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F77AEF-2E16-4DAF-9D74-8AFB6C671DCF}"/>
              </a:ext>
            </a:extLst>
          </p:cNvPr>
          <p:cNvSpPr/>
          <p:nvPr/>
        </p:nvSpPr>
        <p:spPr>
          <a:xfrm>
            <a:off x="2928891" y="718756"/>
            <a:ext cx="3319349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L = ? ml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2E9E1-A102-4AEE-964B-AD5878F0CA29}"/>
              </a:ext>
            </a:extLst>
          </p:cNvPr>
          <p:cNvSpPr/>
          <p:nvPr/>
        </p:nvSpPr>
        <p:spPr>
          <a:xfrm>
            <a:off x="1507902" y="5873213"/>
            <a:ext cx="6800850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912AA-2BE4-75AD-E5A2-BAA8D082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C4394A-A00F-0D4F-A2B2-A4ABCBA0DCCB}"/>
              </a:ext>
            </a:extLst>
          </p:cNvPr>
          <p:cNvSpPr/>
          <p:nvPr/>
        </p:nvSpPr>
        <p:spPr>
          <a:xfrm>
            <a:off x="4694745" y="718558"/>
            <a:ext cx="2593738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63355B-9A74-E9C5-7E68-C32B1BDCDAB4}"/>
              </a:ext>
            </a:extLst>
          </p:cNvPr>
          <p:cNvSpPr/>
          <p:nvPr/>
        </p:nvSpPr>
        <p:spPr>
          <a:xfrm>
            <a:off x="657415" y="-4875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85201-A7AC-F656-64A1-88C1EB9D9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1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F258C-05F3-BEC9-A789-B20A0A04D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737776-4D52-DE69-2B45-8A1D9FA9476B}"/>
              </a:ext>
            </a:extLst>
          </p:cNvPr>
          <p:cNvSpPr/>
          <p:nvPr/>
        </p:nvSpPr>
        <p:spPr>
          <a:xfrm>
            <a:off x="2330246" y="874522"/>
            <a:ext cx="5034116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L = 1000 ml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191791-A200-522C-2273-B903D5635719}"/>
              </a:ext>
            </a:extLst>
          </p:cNvPr>
          <p:cNvSpPr/>
          <p:nvPr/>
        </p:nvSpPr>
        <p:spPr>
          <a:xfrm>
            <a:off x="0" y="2580767"/>
            <a:ext cx="91639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To change </a:t>
            </a:r>
            <a:r>
              <a:rPr lang="en-US" sz="4400" b="1" dirty="0"/>
              <a:t>L</a:t>
            </a:r>
            <a:r>
              <a:rPr lang="en-US" sz="4400" dirty="0"/>
              <a:t> into </a:t>
            </a:r>
            <a:r>
              <a:rPr lang="en-US" sz="4400" b="1" dirty="0"/>
              <a:t>ml</a:t>
            </a:r>
            <a:r>
              <a:rPr lang="en-US" sz="4400" dirty="0"/>
              <a:t>, ______ by 1000.</a:t>
            </a:r>
            <a:endParaRPr lang="en-GB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3ECC2-2F99-35B6-39B7-4A18D028F7C7}"/>
              </a:ext>
            </a:extLst>
          </p:cNvPr>
          <p:cNvSpPr txBox="1"/>
          <p:nvPr/>
        </p:nvSpPr>
        <p:spPr>
          <a:xfrm>
            <a:off x="0" y="4514400"/>
            <a:ext cx="9163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To change</a:t>
            </a:r>
            <a:r>
              <a:rPr lang="en-US" sz="4400" b="1" dirty="0"/>
              <a:t> ml </a:t>
            </a:r>
            <a:r>
              <a:rPr lang="en-US" sz="4400" dirty="0"/>
              <a:t>into </a:t>
            </a:r>
            <a:r>
              <a:rPr lang="en-US" sz="4400" b="1" dirty="0"/>
              <a:t>L</a:t>
            </a:r>
            <a:r>
              <a:rPr lang="en-US" sz="4400" dirty="0"/>
              <a:t>, ______ by 1000.</a:t>
            </a:r>
            <a:endParaRPr lang="en-GB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D8D00A-74EC-9A2B-FFF8-3CF30942D897}"/>
              </a:ext>
            </a:extLst>
          </p:cNvPr>
          <p:cNvSpPr/>
          <p:nvPr/>
        </p:nvSpPr>
        <p:spPr>
          <a:xfrm>
            <a:off x="3333135" y="2653016"/>
            <a:ext cx="503411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multiply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12FA4D-93E8-D6FD-52AA-6C535D5A0319}"/>
              </a:ext>
            </a:extLst>
          </p:cNvPr>
          <p:cNvSpPr/>
          <p:nvPr/>
        </p:nvSpPr>
        <p:spPr>
          <a:xfrm>
            <a:off x="3333135" y="4587496"/>
            <a:ext cx="503411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divide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DFF1BD-FD0F-C025-B6BA-3EAF6545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6D245A-7205-764A-C39A-5F941D69A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71D776-8023-DDB7-8F0F-E1084A33360F}"/>
              </a:ext>
            </a:extLst>
          </p:cNvPr>
          <p:cNvSpPr/>
          <p:nvPr/>
        </p:nvSpPr>
        <p:spPr>
          <a:xfrm>
            <a:off x="657415" y="-4875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7330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2642" y="2933922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414177" y="132834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 </a:t>
            </a:r>
            <a:r>
              <a:rPr lang="en-GB" sz="4400" b="1" dirty="0"/>
              <a:t>or </a:t>
            </a:r>
            <a:r>
              <a:rPr lang="en-GB" sz="4400" b="1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5A5D72C-5F17-8E24-E23D-671CA0739F25}"/>
              </a:ext>
            </a:extLst>
          </p:cNvPr>
          <p:cNvSpPr/>
          <p:nvPr/>
        </p:nvSpPr>
        <p:spPr>
          <a:xfrm>
            <a:off x="2518541" y="2555169"/>
            <a:ext cx="6353071" cy="2020610"/>
          </a:xfrm>
          <a:prstGeom prst="wedgeRoundRectCallout">
            <a:avLst>
              <a:gd name="adj1" fmla="val -72924"/>
              <a:gd name="adj2" fmla="val 2276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False: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What should we do before adding different units?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72389" y="913599"/>
            <a:ext cx="85992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3L + 200ml = 203ml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27BEABF-B0F2-D28D-231C-B8767EDBBB6F}"/>
              </a:ext>
            </a:extLst>
          </p:cNvPr>
          <p:cNvSpPr/>
          <p:nvPr/>
        </p:nvSpPr>
        <p:spPr>
          <a:xfrm>
            <a:off x="2518541" y="2555169"/>
            <a:ext cx="6353071" cy="2020610"/>
          </a:xfrm>
          <a:prstGeom prst="wedgeRoundRectCallout">
            <a:avLst>
              <a:gd name="adj1" fmla="val -72924"/>
              <a:gd name="adj2" fmla="val 2276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We must convert them into the same units first.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BCA7D39-1466-5F35-6BFB-34D9A1FAE4C9}"/>
              </a:ext>
            </a:extLst>
          </p:cNvPr>
          <p:cNvSpPr/>
          <p:nvPr/>
        </p:nvSpPr>
        <p:spPr>
          <a:xfrm>
            <a:off x="2518540" y="2555169"/>
            <a:ext cx="6353071" cy="2020610"/>
          </a:xfrm>
          <a:prstGeom prst="wedgeRoundRectCallout">
            <a:avLst>
              <a:gd name="adj1" fmla="val -72924"/>
              <a:gd name="adj2" fmla="val 2276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What are the two ways that I can do this?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0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93E086-1B9F-F14E-1FE6-9C9AE020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4850BFC-24AE-76FA-372D-2194A8FE6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3082CFE-E130-E26A-3888-EB22261BD033}"/>
              </a:ext>
            </a:extLst>
          </p:cNvPr>
          <p:cNvSpPr/>
          <p:nvPr/>
        </p:nvSpPr>
        <p:spPr>
          <a:xfrm>
            <a:off x="253168" y="962225"/>
            <a:ext cx="42500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Option 1: </a:t>
            </a:r>
          </a:p>
          <a:p>
            <a:pPr algn="ctr"/>
            <a:r>
              <a:rPr lang="en-GB" sz="2800" dirty="0"/>
              <a:t>Convert all units into </a:t>
            </a:r>
            <a:r>
              <a:rPr lang="en-GB" sz="2800" b="1" dirty="0"/>
              <a:t>ml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634C8C-3084-A664-5FBD-B587BE2B74F6}"/>
              </a:ext>
            </a:extLst>
          </p:cNvPr>
          <p:cNvSpPr/>
          <p:nvPr/>
        </p:nvSpPr>
        <p:spPr>
          <a:xfrm>
            <a:off x="4893995" y="962226"/>
            <a:ext cx="42500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Option 2: </a:t>
            </a:r>
          </a:p>
          <a:p>
            <a:pPr algn="ctr"/>
            <a:r>
              <a:rPr lang="en-GB" sz="2800" dirty="0"/>
              <a:t>Convert all units into </a:t>
            </a:r>
            <a:r>
              <a:rPr lang="en-GB" sz="2800" b="1" dirty="0"/>
              <a:t>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C5E148-8DAD-AD05-9B83-F9872556646B}"/>
              </a:ext>
            </a:extLst>
          </p:cNvPr>
          <p:cNvCxnSpPr/>
          <p:nvPr/>
        </p:nvCxnSpPr>
        <p:spPr>
          <a:xfrm>
            <a:off x="4640826" y="806245"/>
            <a:ext cx="0" cy="591745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3" name="Picture 2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8E98C1B-B1F8-093B-FA15-6C2A05171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4F4D6F-05FC-7BD9-215F-26F649BA3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7" y="2234826"/>
            <a:ext cx="4454216" cy="3057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0826A-F878-AE84-F031-7A4E29D4D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478" y="2234826"/>
            <a:ext cx="4219064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CC2112-FAF0-273D-512F-890553758021}"/>
              </a:ext>
            </a:extLst>
          </p:cNvPr>
          <p:cNvSpPr/>
          <p:nvPr/>
        </p:nvSpPr>
        <p:spPr>
          <a:xfrm>
            <a:off x="414177" y="132834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Solve: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23348-79E1-DAF6-360D-770A38CDCCEC}"/>
              </a:ext>
            </a:extLst>
          </p:cNvPr>
          <p:cNvSpPr txBox="1"/>
          <p:nvPr/>
        </p:nvSpPr>
        <p:spPr>
          <a:xfrm>
            <a:off x="751638" y="916522"/>
            <a:ext cx="85992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4L  + 75ml = ? ml</a:t>
            </a:r>
          </a:p>
        </p:txBody>
      </p:sp>
      <p:pic>
        <p:nvPicPr>
          <p:cNvPr id="5" name="Picture 4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62690AD-1A93-9E79-7CFA-E3B6ADCB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6733" y="4276189"/>
            <a:ext cx="3259556" cy="268453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8B2B3F6-5C02-729D-A168-D6D5D5721B9C}"/>
              </a:ext>
            </a:extLst>
          </p:cNvPr>
          <p:cNvSpPr/>
          <p:nvPr/>
        </p:nvSpPr>
        <p:spPr>
          <a:xfrm>
            <a:off x="2584450" y="3814095"/>
            <a:ext cx="6353071" cy="2020610"/>
          </a:xfrm>
          <a:prstGeom prst="wedgeRoundRectCallout">
            <a:avLst>
              <a:gd name="adj1" fmla="val -72924"/>
              <a:gd name="adj2" fmla="val 2276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First, convert the units into ml. Then add.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03E35B90-5CC8-6E07-32B3-A2312F766054}"/>
              </a:ext>
            </a:extLst>
          </p:cNvPr>
          <p:cNvSpPr/>
          <p:nvPr/>
        </p:nvSpPr>
        <p:spPr>
          <a:xfrm>
            <a:off x="2250447" y="1329455"/>
            <a:ext cx="422787" cy="104921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954D1-7192-D0A3-CC83-02607BD47D5D}"/>
              </a:ext>
            </a:extLst>
          </p:cNvPr>
          <p:cNvSpPr txBox="1"/>
          <p:nvPr/>
        </p:nvSpPr>
        <p:spPr>
          <a:xfrm>
            <a:off x="156449" y="2078193"/>
            <a:ext cx="85992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4000ml  + 75ml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C5F10C-EBA9-E21F-2DF4-560039CD49A9}"/>
              </a:ext>
            </a:extLst>
          </p:cNvPr>
          <p:cNvSpPr/>
          <p:nvPr/>
        </p:nvSpPr>
        <p:spPr>
          <a:xfrm>
            <a:off x="371618" y="1482710"/>
            <a:ext cx="24412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x1000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66FDAE-8FA5-9F62-BA33-AB52D7D10FAE}"/>
              </a:ext>
            </a:extLst>
          </p:cNvPr>
          <p:cNvSpPr/>
          <p:nvPr/>
        </p:nvSpPr>
        <p:spPr>
          <a:xfrm>
            <a:off x="6161151" y="1993951"/>
            <a:ext cx="29828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4075ml</a:t>
            </a:r>
            <a:endParaRPr lang="en-US" sz="6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3" name="Picture 2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EA4DD55-BF3F-47A6-28E4-E22D2132A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2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38861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587428" y="1469340"/>
            <a:ext cx="4580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1)</a:t>
            </a:r>
            <a:r>
              <a:rPr lang="nn-NO" sz="4000" dirty="0">
                <a:latin typeface="+mj-lt"/>
              </a:rPr>
              <a:t> 4</a:t>
            </a:r>
            <a:r>
              <a:rPr lang="nn-NO" sz="4000" dirty="0"/>
              <a:t> L + 250 ml = ? ml</a:t>
            </a:r>
            <a:endParaRPr lang="en-GB" sz="4000" dirty="0">
              <a:latin typeface="+mj-lt"/>
            </a:endParaRP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156819" y="1395742"/>
            <a:ext cx="202141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4250 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7239F-D95E-D2F8-248C-A9A36E758912}"/>
              </a:ext>
            </a:extLst>
          </p:cNvPr>
          <p:cNvSpPr txBox="1"/>
          <p:nvPr/>
        </p:nvSpPr>
        <p:spPr>
          <a:xfrm>
            <a:off x="1587428" y="2414910"/>
            <a:ext cx="4580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2)</a:t>
            </a:r>
            <a:r>
              <a:rPr lang="nn-NO" sz="4000" dirty="0"/>
              <a:t> 120 ml + 6 L = ? ml</a:t>
            </a:r>
            <a:endParaRPr lang="en-GB" sz="4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5C0FA-545B-88A7-955A-7BE98DA5EA91}"/>
              </a:ext>
            </a:extLst>
          </p:cNvPr>
          <p:cNvSpPr txBox="1"/>
          <p:nvPr/>
        </p:nvSpPr>
        <p:spPr>
          <a:xfrm>
            <a:off x="1587428" y="3424161"/>
            <a:ext cx="4269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3) </a:t>
            </a:r>
            <a:r>
              <a:rPr lang="nn-NO" sz="4000" dirty="0">
                <a:latin typeface="+mj-lt"/>
              </a:rPr>
              <a:t>8</a:t>
            </a:r>
            <a:r>
              <a:rPr lang="nn-NO" sz="4000" dirty="0"/>
              <a:t> L + 450 ml = ? L</a:t>
            </a:r>
            <a:endParaRPr lang="en-GB" sz="40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BF1C7-B390-140F-7177-F53DE738C667}"/>
              </a:ext>
            </a:extLst>
          </p:cNvPr>
          <p:cNvSpPr txBox="1"/>
          <p:nvPr/>
        </p:nvSpPr>
        <p:spPr>
          <a:xfrm>
            <a:off x="1587428" y="4318077"/>
            <a:ext cx="4839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4) </a:t>
            </a:r>
            <a:r>
              <a:rPr lang="nn-NO" sz="4000" dirty="0"/>
              <a:t>1500 ml + 2 L = ? ml</a:t>
            </a:r>
            <a:endParaRPr lang="en-GB" sz="4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6C361-B0FA-CE70-209C-20C9112D4488}"/>
              </a:ext>
            </a:extLst>
          </p:cNvPr>
          <p:cNvSpPr txBox="1"/>
          <p:nvPr/>
        </p:nvSpPr>
        <p:spPr>
          <a:xfrm>
            <a:off x="1587428" y="5317438"/>
            <a:ext cx="4759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5) </a:t>
            </a:r>
            <a:r>
              <a:rPr lang="nn-NO" sz="4000" dirty="0"/>
              <a:t>1500 ml + 3 L   = ? L</a:t>
            </a:r>
            <a:endParaRPr lang="en-GB" sz="40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BF21CC-A149-FE6F-3C80-180A8D728F81}"/>
              </a:ext>
            </a:extLst>
          </p:cNvPr>
          <p:cNvSpPr/>
          <p:nvPr/>
        </p:nvSpPr>
        <p:spPr>
          <a:xfrm>
            <a:off x="5147495" y="2394802"/>
            <a:ext cx="187118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6120 ml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B2CD3D-4BB8-7964-3DFE-55186F6B7678}"/>
              </a:ext>
            </a:extLst>
          </p:cNvPr>
          <p:cNvSpPr/>
          <p:nvPr/>
        </p:nvSpPr>
        <p:spPr>
          <a:xfrm>
            <a:off x="5156819" y="3389900"/>
            <a:ext cx="187119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8.45 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D43FA2-95BC-F097-9755-43381E71B661}"/>
              </a:ext>
            </a:extLst>
          </p:cNvPr>
          <p:cNvSpPr/>
          <p:nvPr/>
        </p:nvSpPr>
        <p:spPr>
          <a:xfrm>
            <a:off x="5446203" y="4284131"/>
            <a:ext cx="196202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3500 ml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29D3F2-4FF0-D9E6-E9C4-D14CBD54F64D}"/>
              </a:ext>
            </a:extLst>
          </p:cNvPr>
          <p:cNvSpPr/>
          <p:nvPr/>
        </p:nvSpPr>
        <p:spPr>
          <a:xfrm>
            <a:off x="5591310" y="5267610"/>
            <a:ext cx="167180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4.5 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9BC0A2-4535-268C-1184-913BDAD75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508387"/>
              <a:ext cx="6728898" cy="6229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1L + 1000ml = 2L</a:t>
              </a:r>
              <a:endPara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1431</TotalTime>
  <Words>218</Words>
  <Application>Microsoft Office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82</cp:revision>
  <dcterms:created xsi:type="dcterms:W3CDTF">2013-01-27T09:14:16Z</dcterms:created>
  <dcterms:modified xsi:type="dcterms:W3CDTF">2026-04-10T10:42:09Z</dcterms:modified>
  <cp:category/>
</cp:coreProperties>
</file>