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06" r:id="rId3"/>
    <p:sldId id="260" r:id="rId4"/>
    <p:sldId id="312" r:id="rId5"/>
    <p:sldId id="318" r:id="rId6"/>
    <p:sldId id="320" r:id="rId7"/>
    <p:sldId id="32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E1FE3-FD7D-6C7F-ABC5-6D8BFC590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E064DB1-FCEC-8033-E03D-DEDBD7A809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7984" y="1863013"/>
            <a:ext cx="8008032" cy="1820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D44168-761C-F982-6E4B-8463BCC3BAC5}"/>
              </a:ext>
            </a:extLst>
          </p:cNvPr>
          <p:cNvSpPr/>
          <p:nvPr/>
        </p:nvSpPr>
        <p:spPr>
          <a:xfrm>
            <a:off x="3110948" y="984787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cm =  ?  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068D-B91E-28DA-B1F4-793F626F3FBC}"/>
              </a:ext>
            </a:extLst>
          </p:cNvPr>
          <p:cNvSpPr/>
          <p:nvPr/>
        </p:nvSpPr>
        <p:spPr>
          <a:xfrm>
            <a:off x="1577851" y="4460756"/>
            <a:ext cx="5988299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ruler to help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7B42D-ED1A-78AC-A7ED-34AA4D7B1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054063-103C-E1B4-624A-E3A63ABCF1E0}"/>
              </a:ext>
            </a:extLst>
          </p:cNvPr>
          <p:cNvSpPr/>
          <p:nvPr/>
        </p:nvSpPr>
        <p:spPr>
          <a:xfrm>
            <a:off x="4462883" y="955897"/>
            <a:ext cx="81703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3000" b="1" dirty="0">
              <a:ln w="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538E4-EADB-F09A-1F7F-5CD2BCFF4B92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pic>
        <p:nvPicPr>
          <p:cNvPr id="11" name="Picture 1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0A31EA3-4634-109A-2B25-F422085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1CE44D8-D57C-4B93-BBB4-6FCE7A0A21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654244"/>
            <a:ext cx="9008269" cy="1343025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0B0BB16E-36A6-41D5-B863-5B2BD57D7650}"/>
              </a:ext>
            </a:extLst>
          </p:cNvPr>
          <p:cNvSpPr/>
          <p:nvPr/>
        </p:nvSpPr>
        <p:spPr>
          <a:xfrm rot="5400000">
            <a:off x="4374285" y="-1057193"/>
            <a:ext cx="390617" cy="8877353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A376A2-42F1-402B-A667-3A64A53D5465}"/>
              </a:ext>
            </a:extLst>
          </p:cNvPr>
          <p:cNvSpPr/>
          <p:nvPr/>
        </p:nvSpPr>
        <p:spPr>
          <a:xfrm>
            <a:off x="3108542" y="3890858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0841D-0B7D-423F-981B-F0B6E4C12A02}"/>
              </a:ext>
            </a:extLst>
          </p:cNvPr>
          <p:cNvSpPr/>
          <p:nvPr/>
        </p:nvSpPr>
        <p:spPr>
          <a:xfrm>
            <a:off x="2756987" y="887495"/>
            <a:ext cx="397811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 =  ?  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2C75C-253D-4B51-834E-7C681A26F470}"/>
              </a:ext>
            </a:extLst>
          </p:cNvPr>
          <p:cNvSpPr/>
          <p:nvPr/>
        </p:nvSpPr>
        <p:spPr>
          <a:xfrm>
            <a:off x="1283589" y="5076840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5B9AE-047E-104F-159B-C1519C4FDFE5}"/>
              </a:ext>
            </a:extLst>
          </p:cNvPr>
          <p:cNvSpPr/>
          <p:nvPr/>
        </p:nvSpPr>
        <p:spPr>
          <a:xfrm>
            <a:off x="0" y="1515702"/>
            <a:ext cx="12835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F79A7C-03C3-AEC2-1E5F-050B4FB26D2C}"/>
              </a:ext>
            </a:extLst>
          </p:cNvPr>
          <p:cNvSpPr/>
          <p:nvPr/>
        </p:nvSpPr>
        <p:spPr>
          <a:xfrm>
            <a:off x="4421670" y="862145"/>
            <a:ext cx="1136460" cy="684803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05BC4E-FAFB-0174-7701-0F5895AB9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717568-4C88-FA10-A310-3F0F486EF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73AE4F-8111-4941-30B9-6F2821B11709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12073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75006-B9E6-CB15-19D1-E0BF014CB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BDDEAA9-7635-DAC3-713E-EFB9222E8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38FE86-F255-C413-95E3-73F68F8B7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C36904-57B4-E48A-9AD5-9F26B4B00D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17" y="2066797"/>
            <a:ext cx="8619254" cy="21127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07D9CB-8FF4-A37D-4B87-0963FC3E977C}"/>
              </a:ext>
            </a:extLst>
          </p:cNvPr>
          <p:cNvSpPr/>
          <p:nvPr/>
        </p:nvSpPr>
        <p:spPr>
          <a:xfrm>
            <a:off x="2993920" y="872008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km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 ? 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688A72-D164-60FE-93D8-60F45308BA50}"/>
              </a:ext>
            </a:extLst>
          </p:cNvPr>
          <p:cNvSpPr/>
          <p:nvPr/>
        </p:nvSpPr>
        <p:spPr>
          <a:xfrm>
            <a:off x="254409" y="4932661"/>
            <a:ext cx="90678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75B9AE-047E-104F-159B-C1519C4FDFE5}"/>
              </a:ext>
            </a:extLst>
          </p:cNvPr>
          <p:cNvSpPr/>
          <p:nvPr/>
        </p:nvSpPr>
        <p:spPr>
          <a:xfrm>
            <a:off x="-120150" y="1918602"/>
            <a:ext cx="1661652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CBE340-A6DA-E43D-D13F-2DE2EBEA30E9}"/>
              </a:ext>
            </a:extLst>
          </p:cNvPr>
          <p:cNvSpPr/>
          <p:nvPr/>
        </p:nvSpPr>
        <p:spPr>
          <a:xfrm>
            <a:off x="5161935" y="863510"/>
            <a:ext cx="2163096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m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485FA0-29A4-1781-F03D-99D63372B315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24276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E3C0C6-EE19-497D-AECD-B18B8499FC17}"/>
              </a:ext>
            </a:extLst>
          </p:cNvPr>
          <p:cNvSpPr/>
          <p:nvPr/>
        </p:nvSpPr>
        <p:spPr>
          <a:xfrm>
            <a:off x="3100475" y="880224"/>
            <a:ext cx="292210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kg = ? 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6D9DB3-6719-4DB9-B1E6-AF9C7A5B09D0}"/>
              </a:ext>
            </a:extLst>
          </p:cNvPr>
          <p:cNvGrpSpPr/>
          <p:nvPr/>
        </p:nvGrpSpPr>
        <p:grpSpPr>
          <a:xfrm>
            <a:off x="4695554" y="2284930"/>
            <a:ext cx="3016669" cy="2082825"/>
            <a:chOff x="6435980" y="2160104"/>
            <a:chExt cx="2686090" cy="17550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D79D47-BA2F-4BB6-9EE6-A1CC9643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5980" y="2160104"/>
              <a:ext cx="2686090" cy="17550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36CD59-0603-4A04-B614-AB7C396A5557}"/>
                </a:ext>
              </a:extLst>
            </p:cNvPr>
            <p:cNvSpPr/>
            <p:nvPr/>
          </p:nvSpPr>
          <p:spPr>
            <a:xfrm rot="21268911">
              <a:off x="6472365" y="3479846"/>
              <a:ext cx="822521" cy="29176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b="1" dirty="0">
                  <a:ln w="0">
                    <a:solidFill>
                      <a:schemeClr val="tx1"/>
                    </a:solidFill>
                  </a:ln>
                  <a:solidFill>
                    <a:srgbClr val="EBF1D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500g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659478-182E-4E0C-A581-C760F125F8FA}"/>
              </a:ext>
            </a:extLst>
          </p:cNvPr>
          <p:cNvGrpSpPr/>
          <p:nvPr/>
        </p:nvGrpSpPr>
        <p:grpSpPr>
          <a:xfrm>
            <a:off x="5376468" y="2859047"/>
            <a:ext cx="3016669" cy="2082825"/>
            <a:chOff x="6435980" y="2160104"/>
            <a:chExt cx="2686090" cy="17550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FD1D3EB-70EB-4C04-905A-7730EF6A2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5980" y="2160104"/>
              <a:ext cx="2686090" cy="17550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E1D3A1-5B63-4770-8E00-AA6279545218}"/>
                </a:ext>
              </a:extLst>
            </p:cNvPr>
            <p:cNvSpPr/>
            <p:nvPr/>
          </p:nvSpPr>
          <p:spPr>
            <a:xfrm rot="21268911">
              <a:off x="6472365" y="3492814"/>
              <a:ext cx="822521" cy="26583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1600" b="1" dirty="0">
                  <a:ln w="0">
                    <a:solidFill>
                      <a:schemeClr val="tx1"/>
                    </a:solidFill>
                  </a:ln>
                  <a:solidFill>
                    <a:srgbClr val="EBF1D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500g</a:t>
              </a:r>
              <a:endParaRPr lang="en-US" sz="900" b="1" dirty="0">
                <a:ln w="0">
                  <a:solidFill>
                    <a:schemeClr val="tx1"/>
                  </a:solidFill>
                </a:ln>
                <a:solidFill>
                  <a:srgbClr val="EBF1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EE8A557-E4FA-40A1-AC26-88CEC159C63F}"/>
              </a:ext>
            </a:extLst>
          </p:cNvPr>
          <p:cNvSpPr/>
          <p:nvPr/>
        </p:nvSpPr>
        <p:spPr>
          <a:xfrm>
            <a:off x="3966929" y="3378140"/>
            <a:ext cx="848309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95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</a:t>
            </a:r>
            <a:endParaRPr lang="en-GB" sz="49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6582BA-E30A-41C7-B2A6-C81BEF6F9E62}"/>
              </a:ext>
            </a:extLst>
          </p:cNvPr>
          <p:cNvSpPr/>
          <p:nvPr/>
        </p:nvSpPr>
        <p:spPr>
          <a:xfrm>
            <a:off x="1296080" y="5719184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B2240D-8265-F434-D6EB-D34667170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631588-CA04-A750-597E-29EF89295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CA0F69-F0D7-918A-A2F8-3D4E52172B91}"/>
              </a:ext>
            </a:extLst>
          </p:cNvPr>
          <p:cNvSpPr/>
          <p:nvPr/>
        </p:nvSpPr>
        <p:spPr>
          <a:xfrm>
            <a:off x="4882138" y="937898"/>
            <a:ext cx="2280882" cy="62324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24D657-B3C8-9689-7B5B-21A8DB7D7E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212" t="8851" r="31619" b="15766"/>
          <a:stretch>
            <a:fillRect/>
          </a:stretch>
        </p:blipFill>
        <p:spPr>
          <a:xfrm>
            <a:off x="1296080" y="1887832"/>
            <a:ext cx="2390234" cy="34154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AB8556-A067-D89B-8392-278E929BA841}"/>
              </a:ext>
            </a:extLst>
          </p:cNvPr>
          <p:cNvSpPr/>
          <p:nvPr/>
        </p:nvSpPr>
        <p:spPr>
          <a:xfrm>
            <a:off x="657415" y="-4875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3943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EE87DEA-1F8C-44EF-8357-A971F17F25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55517" y="1677572"/>
            <a:ext cx="5432966" cy="35819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F77AEF-2E16-4DAF-9D74-8AFB6C671DCF}"/>
              </a:ext>
            </a:extLst>
          </p:cNvPr>
          <p:cNvSpPr/>
          <p:nvPr/>
        </p:nvSpPr>
        <p:spPr>
          <a:xfrm>
            <a:off x="2928891" y="718756"/>
            <a:ext cx="3319349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L = ? ml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2E9E1-A102-4AEE-964B-AD5878F0CA29}"/>
              </a:ext>
            </a:extLst>
          </p:cNvPr>
          <p:cNvSpPr/>
          <p:nvPr/>
        </p:nvSpPr>
        <p:spPr>
          <a:xfrm>
            <a:off x="1507902" y="5873213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912AA-2BE4-75AD-E5A2-BAA8D082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C4394A-A00F-0D4F-A2B2-A4ABCBA0DCCB}"/>
              </a:ext>
            </a:extLst>
          </p:cNvPr>
          <p:cNvSpPr/>
          <p:nvPr/>
        </p:nvSpPr>
        <p:spPr>
          <a:xfrm>
            <a:off x="4694745" y="718558"/>
            <a:ext cx="2593738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3355B-9A74-E9C5-7E68-C32B1BDCDAB4}"/>
              </a:ext>
            </a:extLst>
          </p:cNvPr>
          <p:cNvSpPr/>
          <p:nvPr/>
        </p:nvSpPr>
        <p:spPr>
          <a:xfrm>
            <a:off x="657415" y="-4875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1EBD92-CE18-DDCA-5442-E54C297BD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1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38861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587428" y="1469340"/>
            <a:ext cx="4580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1)</a:t>
            </a:r>
            <a:r>
              <a:rPr lang="nn-NO" sz="4000" dirty="0">
                <a:latin typeface="+mj-lt"/>
              </a:rPr>
              <a:t> 4 L + 250 ml = ? ml</a:t>
            </a:r>
            <a:endParaRPr lang="en-GB" sz="4000" dirty="0">
              <a:latin typeface="+mj-lt"/>
            </a:endParaRP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173100" y="1493905"/>
            <a:ext cx="19888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4250 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7239F-D95E-D2F8-248C-A9A36E758912}"/>
              </a:ext>
            </a:extLst>
          </p:cNvPr>
          <p:cNvSpPr txBox="1"/>
          <p:nvPr/>
        </p:nvSpPr>
        <p:spPr>
          <a:xfrm>
            <a:off x="1587428" y="2414910"/>
            <a:ext cx="5004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2) </a:t>
            </a:r>
            <a:r>
              <a:rPr lang="nn-NO" sz="4000" dirty="0">
                <a:latin typeface="+mj-lt"/>
              </a:rPr>
              <a:t>120 </a:t>
            </a:r>
            <a:r>
              <a:rPr lang="nn-NO" sz="4000" dirty="0"/>
              <a:t>m + 8 km = ? km</a:t>
            </a:r>
            <a:endParaRPr lang="en-GB" sz="4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5C0FA-545B-88A7-955A-7BE98DA5EA91}"/>
              </a:ext>
            </a:extLst>
          </p:cNvPr>
          <p:cNvSpPr txBox="1"/>
          <p:nvPr/>
        </p:nvSpPr>
        <p:spPr>
          <a:xfrm>
            <a:off x="1587428" y="3424161"/>
            <a:ext cx="4756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3) </a:t>
            </a:r>
            <a:r>
              <a:rPr lang="nn-NO" sz="4000" dirty="0"/>
              <a:t>450 cm + 5 m = ? m</a:t>
            </a:r>
            <a:endParaRPr lang="en-GB" sz="4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BF1C7-B390-140F-7177-F53DE738C667}"/>
              </a:ext>
            </a:extLst>
          </p:cNvPr>
          <p:cNvSpPr txBox="1"/>
          <p:nvPr/>
        </p:nvSpPr>
        <p:spPr>
          <a:xfrm>
            <a:off x="1587428" y="4318077"/>
            <a:ext cx="4527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4) </a:t>
            </a:r>
            <a:r>
              <a:rPr lang="nn-NO" sz="4000" dirty="0"/>
              <a:t>2 kg + 1500 g = ? g</a:t>
            </a:r>
            <a:endParaRPr lang="en-GB" sz="4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6C361-B0FA-CE70-209C-20C9112D4488}"/>
              </a:ext>
            </a:extLst>
          </p:cNvPr>
          <p:cNvSpPr txBox="1"/>
          <p:nvPr/>
        </p:nvSpPr>
        <p:spPr>
          <a:xfrm>
            <a:off x="1587428" y="5317438"/>
            <a:ext cx="7055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5) </a:t>
            </a:r>
            <a:r>
              <a:rPr lang="nn-NO" sz="4000" dirty="0">
                <a:latin typeface="+mj-lt"/>
              </a:rPr>
              <a:t>2</a:t>
            </a:r>
            <a:r>
              <a:rPr lang="nn-NO" sz="4000" dirty="0"/>
              <a:t> km + 200 m + 1000 m = ? km</a:t>
            </a:r>
            <a:endParaRPr lang="en-GB" sz="40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BF21CC-A149-FE6F-3C80-180A8D728F81}"/>
              </a:ext>
            </a:extLst>
          </p:cNvPr>
          <p:cNvSpPr/>
          <p:nvPr/>
        </p:nvSpPr>
        <p:spPr>
          <a:xfrm>
            <a:off x="5408263" y="2456325"/>
            <a:ext cx="187118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8.12 km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B2CD3D-4BB8-7964-3DFE-55186F6B7678}"/>
              </a:ext>
            </a:extLst>
          </p:cNvPr>
          <p:cNvSpPr/>
          <p:nvPr/>
        </p:nvSpPr>
        <p:spPr>
          <a:xfrm>
            <a:off x="5408263" y="3462666"/>
            <a:ext cx="187119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1"/>
                </a:solidFill>
              </a:rPr>
              <a:t>9.5 </a:t>
            </a:r>
            <a:r>
              <a:rPr lang="en-GB" sz="40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D43FA2-95BC-F097-9755-43381E71B661}"/>
              </a:ext>
            </a:extLst>
          </p:cNvPr>
          <p:cNvSpPr/>
          <p:nvPr/>
        </p:nvSpPr>
        <p:spPr>
          <a:xfrm>
            <a:off x="5373687" y="4339433"/>
            <a:ext cx="177254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3500 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29D3F2-4FF0-D9E6-E9C4-D14CBD54F64D}"/>
              </a:ext>
            </a:extLst>
          </p:cNvPr>
          <p:cNvSpPr/>
          <p:nvPr/>
        </p:nvSpPr>
        <p:spPr>
          <a:xfrm>
            <a:off x="7437779" y="5315624"/>
            <a:ext cx="167180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3.2 km</a:t>
            </a:r>
          </a:p>
        </p:txBody>
      </p:sp>
    </p:spTree>
    <p:extLst>
      <p:ext uri="{BB962C8B-B14F-4D97-AF65-F5344CB8AC3E}">
        <p14:creationId xmlns:p14="http://schemas.microsoft.com/office/powerpoint/2010/main" val="15356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1034</TotalTime>
  <Words>166</Words>
  <Application>Microsoft Office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77</cp:revision>
  <dcterms:created xsi:type="dcterms:W3CDTF">2013-01-27T09:14:16Z</dcterms:created>
  <dcterms:modified xsi:type="dcterms:W3CDTF">2026-04-10T10:44:32Z</dcterms:modified>
  <cp:category/>
</cp:coreProperties>
</file>