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305" r:id="rId3"/>
    <p:sldId id="316" r:id="rId4"/>
    <p:sldId id="341" r:id="rId5"/>
    <p:sldId id="343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2676086" y="351329"/>
            <a:ext cx="4814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3: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Assess &amp; Review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4E9675-8558-D08D-C660-F8AC7FCBE9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2907" y="2694039"/>
            <a:ext cx="3519172" cy="320795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16829" y="632200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1s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EFBD6CE8-499B-6BEE-0934-0EF0A4CBCE22}"/>
              </a:ext>
            </a:extLst>
          </p:cNvPr>
          <p:cNvGraphicFramePr>
            <a:graphicFrameLocks noGrp="1"/>
          </p:cNvGraphicFramePr>
          <p:nvPr/>
        </p:nvGraphicFramePr>
        <p:xfrm>
          <a:off x="1358532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2F244593-F5D8-0CCA-A3A2-F4F4CFA9AC8C}"/>
              </a:ext>
            </a:extLst>
          </p:cNvPr>
          <p:cNvSpPr txBox="1"/>
          <p:nvPr/>
        </p:nvSpPr>
        <p:spPr>
          <a:xfrm>
            <a:off x="140768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3EEC50-B3D2-5582-64F2-2A53B4BBEA0A}"/>
              </a:ext>
            </a:extLst>
          </p:cNvPr>
          <p:cNvSpPr txBox="1"/>
          <p:nvPr/>
        </p:nvSpPr>
        <p:spPr>
          <a:xfrm>
            <a:off x="437632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54A086-75A2-4245-9DE3-91C9EBD3C695}"/>
              </a:ext>
            </a:extLst>
          </p:cNvPr>
          <p:cNvSpPr txBox="1"/>
          <p:nvPr/>
        </p:nvSpPr>
        <p:spPr>
          <a:xfrm>
            <a:off x="2149844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7CEA6CA-C626-5DF6-9C9B-69454288C727}"/>
              </a:ext>
            </a:extLst>
          </p:cNvPr>
          <p:cNvSpPr txBox="1"/>
          <p:nvPr/>
        </p:nvSpPr>
        <p:spPr>
          <a:xfrm>
            <a:off x="363416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137A4F-F20C-73CC-6301-FA1950C21709}"/>
              </a:ext>
            </a:extLst>
          </p:cNvPr>
          <p:cNvSpPr txBox="1"/>
          <p:nvPr/>
        </p:nvSpPr>
        <p:spPr>
          <a:xfrm>
            <a:off x="289200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0F58ED0-6535-2C76-0A78-D8EAB101E4E4}"/>
              </a:ext>
            </a:extLst>
          </p:cNvPr>
          <p:cNvSpPr txBox="1"/>
          <p:nvPr/>
        </p:nvSpPr>
        <p:spPr>
          <a:xfrm>
            <a:off x="511848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A1B8717-AD90-6168-09BC-296202136123}"/>
              </a:ext>
            </a:extLst>
          </p:cNvPr>
          <p:cNvSpPr txBox="1"/>
          <p:nvPr/>
        </p:nvSpPr>
        <p:spPr>
          <a:xfrm>
            <a:off x="586063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935E1F-2C8F-1074-0828-806706DC4D02}"/>
              </a:ext>
            </a:extLst>
          </p:cNvPr>
          <p:cNvSpPr txBox="1"/>
          <p:nvPr/>
        </p:nvSpPr>
        <p:spPr>
          <a:xfrm>
            <a:off x="660279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70EA9D-DD2B-EA92-F506-226AE2F85EB4}"/>
              </a:ext>
            </a:extLst>
          </p:cNvPr>
          <p:cNvSpPr txBox="1"/>
          <p:nvPr/>
        </p:nvSpPr>
        <p:spPr>
          <a:xfrm>
            <a:off x="734495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29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3EC1F9-C7AE-A0C1-A670-682B776BB758}"/>
              </a:ext>
            </a:extLst>
          </p:cNvPr>
          <p:cNvSpPr txBox="1"/>
          <p:nvPr/>
        </p:nvSpPr>
        <p:spPr>
          <a:xfrm>
            <a:off x="8057313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C5A7EE9-6E0D-87C3-2B85-77A577C88551}"/>
              </a:ext>
            </a:extLst>
          </p:cNvPr>
          <p:cNvGrpSpPr/>
          <p:nvPr/>
        </p:nvGrpSpPr>
        <p:grpSpPr>
          <a:xfrm flipH="1">
            <a:off x="1675360" y="179681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AF1B36E2-DEB0-4593-A949-8D640CF5D04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B337109-80D2-3A0D-1840-66474DAB0C2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36E0E28-0BB8-D068-BFDF-6A8B03E554BD}"/>
              </a:ext>
            </a:extLst>
          </p:cNvPr>
          <p:cNvGrpSpPr/>
          <p:nvPr/>
        </p:nvGrpSpPr>
        <p:grpSpPr>
          <a:xfrm flipH="1">
            <a:off x="2433524" y="179681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A4AE422F-8A54-4D0A-61D9-7FBE01661C4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D88AF8B-DC8A-653D-6420-6585966620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3A7EC25-D92D-1073-FF0E-0D630B742881}"/>
              </a:ext>
            </a:extLst>
          </p:cNvPr>
          <p:cNvGrpSpPr/>
          <p:nvPr/>
        </p:nvGrpSpPr>
        <p:grpSpPr>
          <a:xfrm flipH="1">
            <a:off x="3191688" y="1796813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08683326-0B19-7808-A13B-BD50B28508B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A0C4466-BE59-A0BF-48D5-9EB91BBC73F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B135FA2-FF16-3DF8-4745-6EC88EE8DB68}"/>
              </a:ext>
            </a:extLst>
          </p:cNvPr>
          <p:cNvGrpSpPr/>
          <p:nvPr/>
        </p:nvGrpSpPr>
        <p:grpSpPr>
          <a:xfrm flipH="1">
            <a:off x="5466180" y="179681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8445943B-FE2B-96D3-F54E-0386BC3F358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35B1E6A-B22A-DB26-C724-F4A0990E753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ECFB8B1-12B9-659A-4431-1DDE556BD56E}"/>
              </a:ext>
            </a:extLst>
          </p:cNvPr>
          <p:cNvGrpSpPr/>
          <p:nvPr/>
        </p:nvGrpSpPr>
        <p:grpSpPr>
          <a:xfrm flipH="1">
            <a:off x="3949852" y="179681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6FDD0690-892D-B9BD-414B-C62CAD617B0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6AB9234-9973-277E-96DA-A4C22267F48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FE72E-5428-9030-84BB-C275C5FB8082}"/>
              </a:ext>
            </a:extLst>
          </p:cNvPr>
          <p:cNvGrpSpPr/>
          <p:nvPr/>
        </p:nvGrpSpPr>
        <p:grpSpPr>
          <a:xfrm flipH="1">
            <a:off x="4708016" y="179681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329951CD-54E4-6A35-DBA3-2D06F4054CB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FDED06-4754-E921-50AD-69AF085E7E2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9A3F62-2AED-89F5-CCE7-77C9D553AB11}"/>
              </a:ext>
            </a:extLst>
          </p:cNvPr>
          <p:cNvGrpSpPr/>
          <p:nvPr/>
        </p:nvGrpSpPr>
        <p:grpSpPr>
          <a:xfrm flipH="1">
            <a:off x="6224344" y="179681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DA4C46DC-A7DD-6A71-2057-54F8115247E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AA83FA9-8D94-7FB2-B289-04ACD555D07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04A5073-79F0-A033-A4C6-FB8E69925F0C}"/>
              </a:ext>
            </a:extLst>
          </p:cNvPr>
          <p:cNvGrpSpPr/>
          <p:nvPr/>
        </p:nvGrpSpPr>
        <p:grpSpPr>
          <a:xfrm flipH="1">
            <a:off x="6982508" y="179681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842227CE-6963-3108-6EA6-772DE66CEB5D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DFBFD44-9368-7788-5F30-CD1682CBAD5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C8E6D12-AAAA-B63A-9EF3-51B1B9E54EB6}"/>
              </a:ext>
            </a:extLst>
          </p:cNvPr>
          <p:cNvGrpSpPr/>
          <p:nvPr/>
        </p:nvGrpSpPr>
        <p:grpSpPr>
          <a:xfrm flipH="1">
            <a:off x="7740670" y="179681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7591DE7F-9D4C-2FE5-4BE2-3B9045C9371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931B8CF-AB13-E232-2992-CCD5974C9D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pic>
        <p:nvPicPr>
          <p:cNvPr id="88" name="Picture 87">
            <a:extLst>
              <a:ext uri="{FF2B5EF4-FFF2-40B4-BE49-F238E27FC236}">
                <a16:creationId xmlns:a16="http://schemas.microsoft.com/office/drawing/2014/main" id="{C403D3FE-E89D-7A4D-AD26-F216FF2C5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2826086"/>
            <a:ext cx="909901" cy="712276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A89AD9EB-1E9E-8054-898B-2928376EAD0C}"/>
              </a:ext>
            </a:extLst>
          </p:cNvPr>
          <p:cNvGrpSpPr/>
          <p:nvPr/>
        </p:nvGrpSpPr>
        <p:grpSpPr>
          <a:xfrm flipH="1">
            <a:off x="896864" y="1811180"/>
            <a:ext cx="829559" cy="1029273"/>
            <a:chOff x="2870600" y="17176"/>
            <a:chExt cx="829559" cy="1029273"/>
          </a:xfrm>
        </p:grpSpPr>
        <p:sp>
          <p:nvSpPr>
            <p:cNvPr id="90" name="Arrow: Curved Down 89">
              <a:extLst>
                <a:ext uri="{FF2B5EF4-FFF2-40B4-BE49-F238E27FC236}">
                  <a16:creationId xmlns:a16="http://schemas.microsoft.com/office/drawing/2014/main" id="{98BA9016-4F30-99BD-1D85-6B5821B0E12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01A89B3-5683-ABA2-4FF4-1C025AD8444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-1</a:t>
              </a:r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73741D9-7F25-FA85-A2BB-BF0EC14C629E}"/>
              </a:ext>
            </a:extLst>
          </p:cNvPr>
          <p:cNvSpPr txBox="1"/>
          <p:nvPr/>
        </p:nvSpPr>
        <p:spPr>
          <a:xfrm>
            <a:off x="600370" y="2902571"/>
            <a:ext cx="6912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20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892AE3-3E1D-8BFA-6131-864BB6712752}"/>
              </a:ext>
            </a:extLst>
          </p:cNvPr>
          <p:cNvSpPr txBox="1"/>
          <p:nvPr/>
        </p:nvSpPr>
        <p:spPr>
          <a:xfrm>
            <a:off x="644878" y="2889836"/>
            <a:ext cx="5201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21B05-996D-1D61-A3F6-4A479D1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4FFC69C-9FFF-8695-0E74-E6846D65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CCC83-0094-F0E0-29DD-E2AA7F041218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9F6E-8573-A294-4F7B-796B34CD154D}"/>
              </a:ext>
            </a:extLst>
          </p:cNvPr>
          <p:cNvSpPr/>
          <p:nvPr/>
        </p:nvSpPr>
        <p:spPr>
          <a:xfrm>
            <a:off x="3597467" y="477634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37523-A0EE-F411-45F8-0977E135AA9F}"/>
              </a:ext>
            </a:extLst>
          </p:cNvPr>
          <p:cNvSpPr/>
          <p:nvPr/>
        </p:nvSpPr>
        <p:spPr>
          <a:xfrm>
            <a:off x="5036849" y="478549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- 1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5446BF-4F64-70B8-7F79-BA3E4FE5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835" y="1444670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B51112-4066-483C-1AC7-C686FDA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15" y="1444670"/>
            <a:ext cx="1824054" cy="27360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F60A41F-704C-658D-54E1-09A4C3AB7AEC}"/>
              </a:ext>
            </a:extLst>
          </p:cNvPr>
          <p:cNvSpPr/>
          <p:nvPr/>
        </p:nvSpPr>
        <p:spPr>
          <a:xfrm>
            <a:off x="7454411" y="4773218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DB526E-CFBE-CEE8-A463-74C8BA202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795" y="1444670"/>
            <a:ext cx="1824054" cy="2736080"/>
          </a:xfrm>
          <a:prstGeom prst="rect">
            <a:avLst/>
          </a:prstGeom>
        </p:spPr>
      </p:pic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58AC63-7B82-DD6F-BC60-F1A29AE8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685C5-6136-857E-A338-FCB5AB628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9" y="1691296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7119B-1091-4B01-35D5-FD8220EA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9" y="2079902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2124A-367A-A94C-F9B9-2A4314AD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9" y="2468508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4635A-E25B-C013-17DA-9CFE18D29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9" y="2857114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13FAD-DB6A-2546-5FF1-A5A08824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609" y="3245720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53C78-D6B3-78C6-B947-EA4ED66C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541" y="1691296"/>
            <a:ext cx="843755" cy="843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FE3A7-B7C9-C497-17C1-079976E3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541" y="2079902"/>
            <a:ext cx="843755" cy="84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B3D3B-DA3A-0069-F337-E7085C12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541" y="2468508"/>
            <a:ext cx="843755" cy="84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A9E0A-C267-7BF3-AB11-687AE807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6541" y="2857114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CE5-D288-A3DB-B779-EAB5251DA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594" y="3272247"/>
            <a:ext cx="843755" cy="843755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95D35F9-6D32-F63B-0105-D38A31673259}"/>
              </a:ext>
            </a:extLst>
          </p:cNvPr>
          <p:cNvSpPr/>
          <p:nvPr/>
        </p:nvSpPr>
        <p:spPr>
          <a:xfrm>
            <a:off x="57086" y="2568322"/>
            <a:ext cx="3593242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happens if we have no ones to remove?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7A4CB3F9-77AA-1A91-41E3-2FE4B4B9DB89}"/>
              </a:ext>
            </a:extLst>
          </p:cNvPr>
          <p:cNvSpPr/>
          <p:nvPr/>
        </p:nvSpPr>
        <p:spPr>
          <a:xfrm>
            <a:off x="49323" y="2559170"/>
            <a:ext cx="3593242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exchange </a:t>
            </a:r>
            <a:r>
              <a:rPr lang="en-US" sz="2800" b="1" dirty="0">
                <a:solidFill>
                  <a:schemeClr val="tx1"/>
                </a:solidFill>
              </a:rPr>
              <a:t>one ten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ten ones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621B05-996D-1D61-A3F6-4A479D141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4FFC69C-9FFF-8695-0E74-E6846D657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9ECCC83-0094-F0E0-29DD-E2AA7F041218}"/>
              </a:ext>
            </a:extLst>
          </p:cNvPr>
          <p:cNvSpPr txBox="1"/>
          <p:nvPr/>
        </p:nvSpPr>
        <p:spPr>
          <a:xfrm>
            <a:off x="1737310" y="334297"/>
            <a:ext cx="6233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What number is shown below?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39F6E-8573-A294-4F7B-796B34CD154D}"/>
              </a:ext>
            </a:extLst>
          </p:cNvPr>
          <p:cNvSpPr/>
          <p:nvPr/>
        </p:nvSpPr>
        <p:spPr>
          <a:xfrm>
            <a:off x="3597467" y="477634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537523-A0EE-F411-45F8-0977E135AA9F}"/>
              </a:ext>
            </a:extLst>
          </p:cNvPr>
          <p:cNvSpPr/>
          <p:nvPr/>
        </p:nvSpPr>
        <p:spPr>
          <a:xfrm>
            <a:off x="5036849" y="4785495"/>
            <a:ext cx="30958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- 2 = 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D5446BF-4F64-70B8-7F79-BA3E4FE56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75" y="1568187"/>
            <a:ext cx="1824054" cy="27360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B51112-4066-483C-1AC7-C686FDA44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889" y="1568187"/>
            <a:ext cx="1824054" cy="27360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2F60A41F-704C-658D-54E1-09A4C3AB7AEC}"/>
              </a:ext>
            </a:extLst>
          </p:cNvPr>
          <p:cNvSpPr/>
          <p:nvPr/>
        </p:nvSpPr>
        <p:spPr>
          <a:xfrm>
            <a:off x="7454411" y="4773218"/>
            <a:ext cx="127178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9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658AC63-7B82-DD6F-BC60-F1A29AE802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2685C5-6136-857E-A338-FCB5AB628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056728"/>
            <a:ext cx="843755" cy="843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A7119B-1091-4B01-35D5-FD8220EA3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445334"/>
            <a:ext cx="843755" cy="843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2124A-367A-A94C-F9B9-2A4314ADE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2833940"/>
            <a:ext cx="843755" cy="843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4635A-E25B-C013-17DA-9CFE18D29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3222546"/>
            <a:ext cx="843755" cy="843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313FAD-DB6A-2546-5FF1-A5A08824B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99" y="3611152"/>
            <a:ext cx="843755" cy="843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B53C78-D6B3-78C6-B947-EA4ED66C6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056728"/>
            <a:ext cx="843755" cy="843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FE3A7-B7C9-C497-17C1-079976E32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445334"/>
            <a:ext cx="843755" cy="84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B3D3B-DA3A-0069-F337-E7085C125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2833940"/>
            <a:ext cx="843755" cy="843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A9E0A-C267-7BF3-AB11-687AE807C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331" y="3222546"/>
            <a:ext cx="843755" cy="84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CB9CE5-D288-A3DB-B779-EAB5251DA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84" y="3637679"/>
            <a:ext cx="843755" cy="843755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795D35F9-6D32-F63B-0105-D38A31673259}"/>
              </a:ext>
            </a:extLst>
          </p:cNvPr>
          <p:cNvSpPr/>
          <p:nvPr/>
        </p:nvSpPr>
        <p:spPr>
          <a:xfrm>
            <a:off x="66123" y="2765956"/>
            <a:ext cx="4070338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What happens if there are not enough ones to take away 2?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A02A0-365D-5206-637F-A151378CB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903" y="3637241"/>
            <a:ext cx="843755" cy="843755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E0E800F-434C-D30E-B753-0881796ED7DD}"/>
              </a:ext>
            </a:extLst>
          </p:cNvPr>
          <p:cNvSpPr/>
          <p:nvPr/>
        </p:nvSpPr>
        <p:spPr>
          <a:xfrm>
            <a:off x="66123" y="2744514"/>
            <a:ext cx="4070338" cy="2829587"/>
          </a:xfrm>
          <a:prstGeom prst="cloudCallout">
            <a:avLst>
              <a:gd name="adj1" fmla="val -22963"/>
              <a:gd name="adj2" fmla="val -91578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We exchange </a:t>
            </a:r>
            <a:r>
              <a:rPr lang="en-US" sz="2800" b="1" dirty="0">
                <a:solidFill>
                  <a:schemeClr val="tx1"/>
                </a:solidFill>
              </a:rPr>
              <a:t>one ten </a:t>
            </a:r>
            <a:r>
              <a:rPr lang="en-US" sz="2800" dirty="0">
                <a:solidFill>
                  <a:schemeClr val="tx1"/>
                </a:solidFill>
              </a:rPr>
              <a:t>for </a:t>
            </a:r>
            <a:r>
              <a:rPr lang="en-US" sz="2800" b="1" dirty="0">
                <a:solidFill>
                  <a:schemeClr val="tx1"/>
                </a:solidFill>
              </a:rPr>
              <a:t>ten ones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8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37" grpId="0" animBg="1"/>
      <p:bldP spid="1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EBB9DE-79DD-2742-020D-AE4AF1C3B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0E96242-EDA9-8069-4BB5-DBA2ECE04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327D22-FE99-BA48-CF19-6B54492412DF}"/>
              </a:ext>
            </a:extLst>
          </p:cNvPr>
          <p:cNvSpPr/>
          <p:nvPr/>
        </p:nvSpPr>
        <p:spPr>
          <a:xfrm>
            <a:off x="2289928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76D785-2AFA-EE4A-C11E-20F08295176F}"/>
              </a:ext>
            </a:extLst>
          </p:cNvPr>
          <p:cNvSpPr/>
          <p:nvPr/>
        </p:nvSpPr>
        <p:spPr>
          <a:xfrm>
            <a:off x="4103245" y="48698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AF1FA-8CAA-DF5D-2FDE-90AC6072F159}"/>
              </a:ext>
            </a:extLst>
          </p:cNvPr>
          <p:cNvSpPr/>
          <p:nvPr/>
        </p:nvSpPr>
        <p:spPr>
          <a:xfrm>
            <a:off x="3183669" y="487939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32918A-BCA2-E036-7E81-9A3CD0EDC943}"/>
              </a:ext>
            </a:extLst>
          </p:cNvPr>
          <p:cNvSpPr/>
          <p:nvPr/>
        </p:nvSpPr>
        <p:spPr>
          <a:xfrm>
            <a:off x="4903838" y="487266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EDE158-D2EB-87BC-6809-394C437DA4B9}"/>
              </a:ext>
            </a:extLst>
          </p:cNvPr>
          <p:cNvSpPr/>
          <p:nvPr/>
        </p:nvSpPr>
        <p:spPr>
          <a:xfrm>
            <a:off x="5980471" y="491171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B6A669F-4381-2164-725F-52AFAC155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FC9A43-8CE4-CFC8-A8BF-90CE2ECBBEBC}"/>
              </a:ext>
            </a:extLst>
          </p:cNvPr>
          <p:cNvGrpSpPr/>
          <p:nvPr/>
        </p:nvGrpSpPr>
        <p:grpSpPr>
          <a:xfrm>
            <a:off x="-233525" y="1516937"/>
            <a:ext cx="10082989" cy="2455608"/>
            <a:chOff x="-484244" y="916564"/>
            <a:chExt cx="10082989" cy="2455608"/>
          </a:xfrm>
        </p:grpSpPr>
        <p:pic>
          <p:nvPicPr>
            <p:cNvPr id="5" name="Picture 4" descr="A number on a line&#10;&#10;AI-generated content may be incorrect.">
              <a:extLst>
                <a:ext uri="{FF2B5EF4-FFF2-40B4-BE49-F238E27FC236}">
                  <a16:creationId xmlns:a16="http://schemas.microsoft.com/office/drawing/2014/main" id="{34A9D5DB-58A6-E174-C760-07AF9832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-484244" y="916564"/>
              <a:ext cx="10082989" cy="24556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4826917-7D3F-14D4-B6FF-8917913660C7}"/>
                </a:ext>
              </a:extLst>
            </p:cNvPr>
            <p:cNvSpPr txBox="1"/>
            <p:nvPr/>
          </p:nvSpPr>
          <p:spPr>
            <a:xfrm>
              <a:off x="77428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260495C-25D9-81FA-CD4E-3F8C7EEAC301}"/>
                </a:ext>
              </a:extLst>
            </p:cNvPr>
            <p:cNvSpPr txBox="1"/>
            <p:nvPr/>
          </p:nvSpPr>
          <p:spPr>
            <a:xfrm>
              <a:off x="1479257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25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1311E-30E8-FE30-97F1-F497CB75D8FD}"/>
                </a:ext>
              </a:extLst>
            </p:cNvPr>
            <p:cNvSpPr txBox="1"/>
            <p:nvPr/>
          </p:nvSpPr>
          <p:spPr>
            <a:xfrm>
              <a:off x="218423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26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FE2F06-CA17-5EBC-F4F4-EBB8F2EEAEB6}"/>
                </a:ext>
              </a:extLst>
            </p:cNvPr>
            <p:cNvSpPr txBox="1"/>
            <p:nvPr/>
          </p:nvSpPr>
          <p:spPr>
            <a:xfrm>
              <a:off x="288920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27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30E62-D73C-B992-E12F-2A10172217E0}"/>
                </a:ext>
              </a:extLst>
            </p:cNvPr>
            <p:cNvSpPr txBox="1"/>
            <p:nvPr/>
          </p:nvSpPr>
          <p:spPr>
            <a:xfrm>
              <a:off x="359417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28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46A268-D693-3B27-599C-E9701F84AC94}"/>
                </a:ext>
              </a:extLst>
            </p:cNvPr>
            <p:cNvSpPr txBox="1"/>
            <p:nvPr/>
          </p:nvSpPr>
          <p:spPr>
            <a:xfrm>
              <a:off x="4299153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8515D6-B7A8-1A65-709A-56395A8A1DB2}"/>
                </a:ext>
              </a:extLst>
            </p:cNvPr>
            <p:cNvSpPr txBox="1"/>
            <p:nvPr/>
          </p:nvSpPr>
          <p:spPr>
            <a:xfrm>
              <a:off x="5709101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31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F46D28-A5D7-949C-AD44-E49E053C074E}"/>
                </a:ext>
              </a:extLst>
            </p:cNvPr>
            <p:cNvSpPr txBox="1"/>
            <p:nvPr/>
          </p:nvSpPr>
          <p:spPr>
            <a:xfrm>
              <a:off x="6414075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32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3AEBBB-A2E9-F221-83F9-66CCA5D9B340}"/>
                </a:ext>
              </a:extLst>
            </p:cNvPr>
            <p:cNvSpPr txBox="1"/>
            <p:nvPr/>
          </p:nvSpPr>
          <p:spPr>
            <a:xfrm>
              <a:off x="7119049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33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0A1448-5C9C-A16C-C983-1B8E2369EBD8}"/>
                </a:ext>
              </a:extLst>
            </p:cNvPr>
            <p:cNvSpPr txBox="1"/>
            <p:nvPr/>
          </p:nvSpPr>
          <p:spPr>
            <a:xfrm>
              <a:off x="7824026" y="2296497"/>
              <a:ext cx="737419" cy="646331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/>
                <a:t>34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D5AEA1-7E57-462E-0CF7-92DCAA4E4B94}"/>
              </a:ext>
            </a:extLst>
          </p:cNvPr>
          <p:cNvSpPr txBox="1"/>
          <p:nvPr/>
        </p:nvSpPr>
        <p:spPr>
          <a:xfrm>
            <a:off x="4565102" y="2911589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545D0DB3-2F6A-35F3-E333-1F6516C6743E}"/>
              </a:ext>
            </a:extLst>
          </p:cNvPr>
          <p:cNvSpPr/>
          <p:nvPr/>
        </p:nvSpPr>
        <p:spPr>
          <a:xfrm flipH="1">
            <a:off x="4815340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B964835-52FE-BC01-3145-DA11C4DEADDB}"/>
              </a:ext>
            </a:extLst>
          </p:cNvPr>
          <p:cNvSpPr txBox="1"/>
          <p:nvPr/>
        </p:nvSpPr>
        <p:spPr>
          <a:xfrm>
            <a:off x="5278683" y="2896869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F777B-176F-9481-DD36-E73302913A82}"/>
              </a:ext>
            </a:extLst>
          </p:cNvPr>
          <p:cNvSpPr txBox="1"/>
          <p:nvPr/>
        </p:nvSpPr>
        <p:spPr>
          <a:xfrm>
            <a:off x="5256055" y="2891981"/>
            <a:ext cx="737419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" name="Arrow: Circular 5">
            <a:extLst>
              <a:ext uri="{FF2B5EF4-FFF2-40B4-BE49-F238E27FC236}">
                <a16:creationId xmlns:a16="http://schemas.microsoft.com/office/drawing/2014/main" id="{9B512C20-7BBA-04D2-A7A8-9B8417424F25}"/>
              </a:ext>
            </a:extLst>
          </p:cNvPr>
          <p:cNvSpPr/>
          <p:nvPr/>
        </p:nvSpPr>
        <p:spPr>
          <a:xfrm flipH="1">
            <a:off x="5511706" y="1927321"/>
            <a:ext cx="943902" cy="1580032"/>
          </a:xfrm>
          <a:prstGeom prst="circular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692853" y="1525447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20 - 1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5309419" y="1533534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692853" y="2495064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32 - 2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692853" y="344211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41 - 2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5309419" y="245738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5309419" y="3427306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39</a:t>
            </a:r>
          </a:p>
        </p:txBody>
      </p:sp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53" y="168302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110DF4-7EE6-7416-8AC7-AB7466AB9002}"/>
              </a:ext>
            </a:extLst>
          </p:cNvPr>
          <p:cNvSpPr txBox="1"/>
          <p:nvPr/>
        </p:nvSpPr>
        <p:spPr>
          <a:xfrm>
            <a:off x="929307" y="545152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- 2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19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3207453" y="5443087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4F0D2-136D-D939-3790-24BB9F5B01FA}"/>
              </a:ext>
            </a:extLst>
          </p:cNvPr>
          <p:cNvSpPr txBox="1"/>
          <p:nvPr/>
        </p:nvSpPr>
        <p:spPr>
          <a:xfrm>
            <a:off x="929307" y="445337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 </a:t>
            </a:r>
            <a:r>
              <a:rPr lang="en-GB" sz="4000" dirty="0">
                <a:latin typeface="Arial Rounded MT Bold" panose="020F0704030504030204" pitchFamily="34" charset="0"/>
              </a:rPr>
              <a:t> - 1 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4000" dirty="0">
                <a:latin typeface="Arial Rounded MT Bold" panose="020F0704030504030204" pitchFamily="34" charset="0"/>
              </a:rPr>
              <a:t>29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752ECA-286B-E0B9-0A96-B9FC5261A1BA}"/>
              </a:ext>
            </a:extLst>
          </p:cNvPr>
          <p:cNvSpPr/>
          <p:nvPr/>
        </p:nvSpPr>
        <p:spPr>
          <a:xfrm>
            <a:off x="3207453" y="4444933"/>
            <a:ext cx="8062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3740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645</TotalTime>
  <Words>183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2026-04-05T16:07:20Z</dcterms:modified>
  <cp:category/>
</cp:coreProperties>
</file>