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3" r:id="rId2"/>
    <p:sldId id="305" r:id="rId3"/>
    <p:sldId id="347" r:id="rId4"/>
    <p:sldId id="274" r:id="rId5"/>
    <p:sldId id="348" r:id="rId6"/>
    <p:sldId id="349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2676086" y="351329"/>
            <a:ext cx="481439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Week 3: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Assess &amp; Review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94E9675-8558-D08D-C660-F8AC7FCBE9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92907" y="2694039"/>
            <a:ext cx="3519172" cy="320795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4016829" y="6322005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014D2A-8448-101E-046C-2DD97674F8AE}"/>
              </a:ext>
            </a:extLst>
          </p:cNvPr>
          <p:cNvGraphicFramePr>
            <a:graphicFrameLocks noGrp="1"/>
          </p:cNvGraphicFramePr>
          <p:nvPr/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270AF3B-7E56-A05B-A6F9-AFBD72A3EDB9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310F1-ECBD-D70F-F46B-8CD5AD0D9424}"/>
              </a:ext>
            </a:extLst>
          </p:cNvPr>
          <p:cNvSpPr txBox="1"/>
          <p:nvPr/>
        </p:nvSpPr>
        <p:spPr>
          <a:xfrm>
            <a:off x="352576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7978D-AE51-855C-BE02-1E0D0A6B87C2}"/>
              </a:ext>
            </a:extLst>
          </p:cNvPr>
          <p:cNvSpPr txBox="1"/>
          <p:nvPr/>
        </p:nvSpPr>
        <p:spPr>
          <a:xfrm>
            <a:off x="149365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89C12-5C1E-DB14-DDC8-20F5DEEDCC9D}"/>
              </a:ext>
            </a:extLst>
          </p:cNvPr>
          <p:cNvSpPr txBox="1"/>
          <p:nvPr/>
        </p:nvSpPr>
        <p:spPr>
          <a:xfrm>
            <a:off x="284183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865E0-CA47-5A4E-DCC2-E0B9ED8B0135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3846AF-FC11-AF5E-54DF-9FE25DC9CF6E}"/>
              </a:ext>
            </a:extLst>
          </p:cNvPr>
          <p:cNvSpPr txBox="1"/>
          <p:nvPr/>
        </p:nvSpPr>
        <p:spPr>
          <a:xfrm>
            <a:off x="4180191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421734-BD25-48CD-3CF8-43B8461AD869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2B2858-3E83-32BA-A1B9-2C63988DE01D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0F64FA-10B2-6B20-16F8-8B98622DC52F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6C1A41-E9CB-12FF-433F-A3E35DE458CF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90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0556BE-1757-0E65-BA92-6B87896F9871}"/>
              </a:ext>
            </a:extLst>
          </p:cNvPr>
          <p:cNvGrpSpPr/>
          <p:nvPr/>
        </p:nvGrpSpPr>
        <p:grpSpPr>
          <a:xfrm>
            <a:off x="1163460" y="1685763"/>
            <a:ext cx="829559" cy="1029273"/>
            <a:chOff x="2870600" y="17176"/>
            <a:chExt cx="829559" cy="1029273"/>
          </a:xfrm>
        </p:grpSpPr>
        <p:sp>
          <p:nvSpPr>
            <p:cNvPr id="14" name="Arrow: Curved Down 13">
              <a:extLst>
                <a:ext uri="{FF2B5EF4-FFF2-40B4-BE49-F238E27FC236}">
                  <a16:creationId xmlns:a16="http://schemas.microsoft.com/office/drawing/2014/main" id="{973EE07F-277F-6AB4-9FAB-899904D166F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CCE9FA-31F6-4255-64BF-47177151DFF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1107A9-BA6A-D5FC-27F1-5D7C3ADEE508}"/>
              </a:ext>
            </a:extLst>
          </p:cNvPr>
          <p:cNvGrpSpPr/>
          <p:nvPr/>
        </p:nvGrpSpPr>
        <p:grpSpPr>
          <a:xfrm>
            <a:off x="1833136" y="1685763"/>
            <a:ext cx="829559" cy="1029273"/>
            <a:chOff x="2870600" y="17176"/>
            <a:chExt cx="829559" cy="1029273"/>
          </a:xfrm>
        </p:grpSpPr>
        <p:sp>
          <p:nvSpPr>
            <p:cNvPr id="17" name="Arrow: Curved Down 16">
              <a:extLst>
                <a:ext uri="{FF2B5EF4-FFF2-40B4-BE49-F238E27FC236}">
                  <a16:creationId xmlns:a16="http://schemas.microsoft.com/office/drawing/2014/main" id="{51DC529F-8BB6-5494-5B1A-1C30260B1D9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35EAC0-ADAA-ADF4-3E05-BFF46B27269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519428-01C8-4C86-6F95-54F86F7DD151}"/>
              </a:ext>
            </a:extLst>
          </p:cNvPr>
          <p:cNvGrpSpPr/>
          <p:nvPr/>
        </p:nvGrpSpPr>
        <p:grpSpPr>
          <a:xfrm>
            <a:off x="2502812" y="1705427"/>
            <a:ext cx="829559" cy="1029273"/>
            <a:chOff x="2870600" y="17176"/>
            <a:chExt cx="829559" cy="1029273"/>
          </a:xfrm>
        </p:grpSpPr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1AAFE5F6-73F4-FBED-3B82-1C0E0A52956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F57CA2-AF1D-8DD7-1C30-97803FB6B65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4BDF34-CA33-8788-77B6-59ED3BDA5056}"/>
              </a:ext>
            </a:extLst>
          </p:cNvPr>
          <p:cNvGrpSpPr/>
          <p:nvPr/>
        </p:nvGrpSpPr>
        <p:grpSpPr>
          <a:xfrm>
            <a:off x="4541327" y="1685763"/>
            <a:ext cx="829559" cy="1029273"/>
            <a:chOff x="2870600" y="17176"/>
            <a:chExt cx="829559" cy="1029273"/>
          </a:xfrm>
        </p:grpSpPr>
        <p:sp>
          <p:nvSpPr>
            <p:cNvPr id="23" name="Arrow: Curved Down 22">
              <a:extLst>
                <a:ext uri="{FF2B5EF4-FFF2-40B4-BE49-F238E27FC236}">
                  <a16:creationId xmlns:a16="http://schemas.microsoft.com/office/drawing/2014/main" id="{077F6A83-6846-8B7E-2805-3AA21D7F64C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96C2CC-CB4D-179B-E2FE-B1CD3672144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62435DF-9954-29EE-3E8C-2FE84357CC8E}"/>
              </a:ext>
            </a:extLst>
          </p:cNvPr>
          <p:cNvGrpSpPr/>
          <p:nvPr/>
        </p:nvGrpSpPr>
        <p:grpSpPr>
          <a:xfrm>
            <a:off x="3187233" y="1685763"/>
            <a:ext cx="829559" cy="1029273"/>
            <a:chOff x="2870600" y="17176"/>
            <a:chExt cx="829559" cy="1029273"/>
          </a:xfrm>
        </p:grpSpPr>
        <p:sp>
          <p:nvSpPr>
            <p:cNvPr id="26" name="Arrow: Curved Down 25">
              <a:extLst>
                <a:ext uri="{FF2B5EF4-FFF2-40B4-BE49-F238E27FC236}">
                  <a16:creationId xmlns:a16="http://schemas.microsoft.com/office/drawing/2014/main" id="{32358485-C1B1-7767-E66A-D5D340A795E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7F0C1C5-30A4-6A10-C7B6-8D64C462C43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A3D6E0-1BAC-2C31-095B-43B202DFFEE7}"/>
              </a:ext>
            </a:extLst>
          </p:cNvPr>
          <p:cNvGrpSpPr/>
          <p:nvPr/>
        </p:nvGrpSpPr>
        <p:grpSpPr>
          <a:xfrm>
            <a:off x="3891318" y="1685763"/>
            <a:ext cx="829559" cy="1029273"/>
            <a:chOff x="2870600" y="17176"/>
            <a:chExt cx="829559" cy="1029273"/>
          </a:xfrm>
        </p:grpSpPr>
        <p:sp>
          <p:nvSpPr>
            <p:cNvPr id="29" name="Arrow: Curved Down 28">
              <a:extLst>
                <a:ext uri="{FF2B5EF4-FFF2-40B4-BE49-F238E27FC236}">
                  <a16:creationId xmlns:a16="http://schemas.microsoft.com/office/drawing/2014/main" id="{73FB015B-1C9C-16F4-C963-82114AD3899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DD658F-F744-D1FE-C15B-FCDB1A917C8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70BF08-9FCE-EF33-7A0B-67345688052A}"/>
              </a:ext>
            </a:extLst>
          </p:cNvPr>
          <p:cNvGrpSpPr/>
          <p:nvPr/>
        </p:nvGrpSpPr>
        <p:grpSpPr>
          <a:xfrm>
            <a:off x="5211000" y="1685763"/>
            <a:ext cx="829559" cy="1029273"/>
            <a:chOff x="2870600" y="17176"/>
            <a:chExt cx="829559" cy="1029273"/>
          </a:xfrm>
        </p:grpSpPr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29958537-2CF5-844B-7152-DFF8790A231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3C2676-736B-DA67-5325-B30E7788FDA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35B726F-B819-61EB-0E71-8E756B793E80}"/>
              </a:ext>
            </a:extLst>
          </p:cNvPr>
          <p:cNvGrpSpPr/>
          <p:nvPr/>
        </p:nvGrpSpPr>
        <p:grpSpPr>
          <a:xfrm>
            <a:off x="5870838" y="1685763"/>
            <a:ext cx="829559" cy="1029273"/>
            <a:chOff x="2870600" y="17176"/>
            <a:chExt cx="829559" cy="1029273"/>
          </a:xfrm>
        </p:grpSpPr>
        <p:sp>
          <p:nvSpPr>
            <p:cNvPr id="35" name="Arrow: Curved Down 34">
              <a:extLst>
                <a:ext uri="{FF2B5EF4-FFF2-40B4-BE49-F238E27FC236}">
                  <a16:creationId xmlns:a16="http://schemas.microsoft.com/office/drawing/2014/main" id="{2E01CCA3-82E9-3E82-7FBB-0005BB62E4C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61D0611-AA19-2744-6B15-BE853BA929F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704544A-5757-1A49-AE5E-871E66F9620C}"/>
              </a:ext>
            </a:extLst>
          </p:cNvPr>
          <p:cNvGrpSpPr/>
          <p:nvPr/>
        </p:nvGrpSpPr>
        <p:grpSpPr>
          <a:xfrm>
            <a:off x="6511018" y="1685763"/>
            <a:ext cx="829559" cy="1029273"/>
            <a:chOff x="2870600" y="17176"/>
            <a:chExt cx="829559" cy="1029273"/>
          </a:xfrm>
        </p:grpSpPr>
        <p:sp>
          <p:nvSpPr>
            <p:cNvPr id="39" name="Arrow: Curved Down 38">
              <a:extLst>
                <a:ext uri="{FF2B5EF4-FFF2-40B4-BE49-F238E27FC236}">
                  <a16:creationId xmlns:a16="http://schemas.microsoft.com/office/drawing/2014/main" id="{0497F812-B813-45F4-E56A-188930ED188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B5C79F0-38A7-6141-A64F-AB29B750DE6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up in 10s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008A3995-018C-BD29-1A83-D43639B042A0}"/>
              </a:ext>
            </a:extLst>
          </p:cNvPr>
          <p:cNvGraphicFramePr>
            <a:graphicFrameLocks noGrp="1"/>
          </p:cNvGraphicFramePr>
          <p:nvPr/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E1CCEEA0-C1C4-D430-2021-44FA107E9D8E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47B7499-9B51-14CD-3E63-33CDADBB4D56}"/>
              </a:ext>
            </a:extLst>
          </p:cNvPr>
          <p:cNvGrpSpPr/>
          <p:nvPr/>
        </p:nvGrpSpPr>
        <p:grpSpPr>
          <a:xfrm>
            <a:off x="7196669" y="1692162"/>
            <a:ext cx="829559" cy="1029273"/>
            <a:chOff x="2870600" y="17176"/>
            <a:chExt cx="829559" cy="1029273"/>
          </a:xfrm>
        </p:grpSpPr>
        <p:sp>
          <p:nvSpPr>
            <p:cNvPr id="54" name="Arrow: Curved Down 53">
              <a:extLst>
                <a:ext uri="{FF2B5EF4-FFF2-40B4-BE49-F238E27FC236}">
                  <a16:creationId xmlns:a16="http://schemas.microsoft.com/office/drawing/2014/main" id="{81623F19-9F62-68F0-B0B7-0F5E8CA62174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6E08C13-B784-563C-CD8A-0C45E1FD0C3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97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45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482F9-7CC6-267D-979D-0D73B68F1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9952AF5-B9AF-2D90-FFFF-E78865D56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0486B1-934E-70DC-38D0-C7AB285CE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D3E2CF-5152-68B9-F6D2-C42019CABA92}"/>
              </a:ext>
            </a:extLst>
          </p:cNvPr>
          <p:cNvSpPr/>
          <p:nvPr/>
        </p:nvSpPr>
        <p:spPr>
          <a:xfrm>
            <a:off x="2864261" y="3269328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in each group.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6389F5-0857-909A-F421-FB58AAD9F783}"/>
              </a:ext>
            </a:extLst>
          </p:cNvPr>
          <p:cNvSpPr/>
          <p:nvPr/>
        </p:nvSpPr>
        <p:spPr>
          <a:xfrm>
            <a:off x="2883918" y="2444857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groups.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44AF9D-53B9-E247-6B9D-B87860A519D6}"/>
              </a:ext>
            </a:extLst>
          </p:cNvPr>
          <p:cNvSpPr txBox="1"/>
          <p:nvPr/>
        </p:nvSpPr>
        <p:spPr>
          <a:xfrm>
            <a:off x="4494079" y="3179802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10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73B063-D63A-1EBC-C27F-7241CE897806}"/>
              </a:ext>
            </a:extLst>
          </p:cNvPr>
          <p:cNvSpPr txBox="1"/>
          <p:nvPr/>
        </p:nvSpPr>
        <p:spPr>
          <a:xfrm>
            <a:off x="4597741" y="2399485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6846F4-2E9B-0121-67FA-5EEEA536BA54}"/>
              </a:ext>
            </a:extLst>
          </p:cNvPr>
          <p:cNvSpPr/>
          <p:nvPr/>
        </p:nvSpPr>
        <p:spPr>
          <a:xfrm>
            <a:off x="2834764" y="4115126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altogether.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0989CF-4EE1-101D-881B-BDF5EFF525CF}"/>
              </a:ext>
            </a:extLst>
          </p:cNvPr>
          <p:cNvSpPr txBox="1"/>
          <p:nvPr/>
        </p:nvSpPr>
        <p:spPr>
          <a:xfrm>
            <a:off x="4447580" y="4038299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4</a:t>
            </a: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0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9FF6620-971D-032A-E108-A9E503A99FC2}"/>
              </a:ext>
            </a:extLst>
          </p:cNvPr>
          <p:cNvSpPr/>
          <p:nvPr/>
        </p:nvSpPr>
        <p:spPr>
          <a:xfrm>
            <a:off x="2141652" y="2740911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equal groups of ____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28F2581-E005-37EB-317B-13A696F5BCC9}"/>
                  </a:ext>
                </a:extLst>
              </p:cNvPr>
              <p:cNvSpPr/>
              <p:nvPr/>
            </p:nvSpPr>
            <p:spPr>
              <a:xfrm>
                <a:off x="2353633" y="3671098"/>
                <a:ext cx="634513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GB" sz="28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</a:rPr>
                  <a:t> ____ + ___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</a:rPr>
                  <a:t> ____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28F2581-E005-37EB-317B-13A696F5BC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3633" y="3671098"/>
                <a:ext cx="6345132" cy="523220"/>
              </a:xfrm>
              <a:prstGeom prst="rect">
                <a:avLst/>
              </a:prstGeom>
              <a:blipFill>
                <a:blip r:embed="rId4"/>
                <a:stretch>
                  <a:fillRect l="-1921" t="-10465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CCA3552-AE80-5110-46DD-6FD277B1B6EA}"/>
                  </a:ext>
                </a:extLst>
              </p:cNvPr>
              <p:cNvSpPr/>
              <p:nvPr/>
            </p:nvSpPr>
            <p:spPr>
              <a:xfrm>
                <a:off x="3236150" y="4503521"/>
                <a:ext cx="45800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</a:t>
                </a:r>
                <a:r>
                  <a:rPr lang="en-GB" sz="3200" dirty="0">
                    <a:solidFill>
                      <a:prstClr val="black"/>
                    </a:solidFill>
                  </a:rPr>
                  <a:t>____</a:t>
                </a:r>
                <a:endParaRPr lang="en-GB" sz="32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CCA3552-AE80-5110-46DD-6FD277B1B6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6150" y="4503521"/>
                <a:ext cx="4580099" cy="584775"/>
              </a:xfrm>
              <a:prstGeom prst="rect">
                <a:avLst/>
              </a:prstGeom>
              <a:blipFill>
                <a:blip r:embed="rId5"/>
                <a:stretch>
                  <a:fillRect l="-3462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0DD6DBF1-2984-DDDB-47C5-878FF533BB2E}"/>
              </a:ext>
            </a:extLst>
          </p:cNvPr>
          <p:cNvSpPr txBox="1"/>
          <p:nvPr/>
        </p:nvSpPr>
        <p:spPr>
          <a:xfrm>
            <a:off x="4751088" y="4497599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10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DE0485-CDAE-B68D-393C-3AD4FE27ECE4}"/>
              </a:ext>
            </a:extLst>
          </p:cNvPr>
          <p:cNvSpPr txBox="1"/>
          <p:nvPr/>
        </p:nvSpPr>
        <p:spPr>
          <a:xfrm>
            <a:off x="3471451" y="4507924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3933CC-6E55-4298-856C-FB38F67F724E}"/>
              </a:ext>
            </a:extLst>
          </p:cNvPr>
          <p:cNvSpPr txBox="1"/>
          <p:nvPr/>
        </p:nvSpPr>
        <p:spPr>
          <a:xfrm>
            <a:off x="6136911" y="4490991"/>
            <a:ext cx="68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40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368FCB3-4977-AEE8-4586-BA57826CC70C}"/>
              </a:ext>
            </a:extLst>
          </p:cNvPr>
          <p:cNvSpPr txBox="1"/>
          <p:nvPr/>
        </p:nvSpPr>
        <p:spPr>
          <a:xfrm>
            <a:off x="2528677" y="3621949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10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A27882-BA46-507D-4291-76EB6BFB440E}"/>
              </a:ext>
            </a:extLst>
          </p:cNvPr>
          <p:cNvSpPr txBox="1"/>
          <p:nvPr/>
        </p:nvSpPr>
        <p:spPr>
          <a:xfrm>
            <a:off x="3844083" y="2694353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2500362-454B-08AC-1C77-DFB670DF3BA6}"/>
              </a:ext>
            </a:extLst>
          </p:cNvPr>
          <p:cNvSpPr txBox="1"/>
          <p:nvPr/>
        </p:nvSpPr>
        <p:spPr>
          <a:xfrm>
            <a:off x="6925111" y="2694353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10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EA561FB-5BC0-8D18-CEF0-32BA388A85AA}"/>
              </a:ext>
            </a:extLst>
          </p:cNvPr>
          <p:cNvSpPr txBox="1"/>
          <p:nvPr/>
        </p:nvSpPr>
        <p:spPr>
          <a:xfrm>
            <a:off x="3672988" y="3621949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10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A6F461-ACF8-6DD6-194A-C34FE89EDDCA}"/>
              </a:ext>
            </a:extLst>
          </p:cNvPr>
          <p:cNvSpPr txBox="1"/>
          <p:nvPr/>
        </p:nvSpPr>
        <p:spPr>
          <a:xfrm>
            <a:off x="4835640" y="3621949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10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EE72547-E8DF-F26D-4D13-A31C31504DE4}"/>
              </a:ext>
            </a:extLst>
          </p:cNvPr>
          <p:cNvSpPr txBox="1"/>
          <p:nvPr/>
        </p:nvSpPr>
        <p:spPr>
          <a:xfrm>
            <a:off x="6735764" y="3610475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40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30DED7-4BB8-2AA7-93DB-E3E700381235}"/>
              </a:ext>
            </a:extLst>
          </p:cNvPr>
          <p:cNvSpPr txBox="1"/>
          <p:nvPr/>
        </p:nvSpPr>
        <p:spPr>
          <a:xfrm>
            <a:off x="5735837" y="3620094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10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585288-7914-9E04-A8DF-B6502AC8CCD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2151" t="18266" r="20860" b="12541"/>
          <a:stretch>
            <a:fillRect/>
          </a:stretch>
        </p:blipFill>
        <p:spPr>
          <a:xfrm>
            <a:off x="1558030" y="404767"/>
            <a:ext cx="1678120" cy="13583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C79A37-B08C-B393-EE31-F75540DF9A8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2151" t="18266" r="20860" b="12541"/>
          <a:stretch>
            <a:fillRect/>
          </a:stretch>
        </p:blipFill>
        <p:spPr>
          <a:xfrm>
            <a:off x="3378902" y="404767"/>
            <a:ext cx="1678120" cy="13583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D42020-0DA4-EF76-4052-219CE9A5DE1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2151" t="18266" r="20860" b="12541"/>
          <a:stretch>
            <a:fillRect/>
          </a:stretch>
        </p:blipFill>
        <p:spPr>
          <a:xfrm>
            <a:off x="5199774" y="404767"/>
            <a:ext cx="1678120" cy="1358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AA7772-34E6-D862-A438-C1A8D53829D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2151" t="18266" r="20860" b="12541"/>
          <a:stretch>
            <a:fillRect/>
          </a:stretch>
        </p:blipFill>
        <p:spPr>
          <a:xfrm>
            <a:off x="7020645" y="404767"/>
            <a:ext cx="1678120" cy="135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42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2" grpId="0"/>
      <p:bldP spid="22" grpId="1"/>
      <p:bldP spid="23" grpId="0"/>
      <p:bldP spid="23" grpId="1"/>
      <p:bldP spid="24" grpId="0"/>
      <p:bldP spid="25" grpId="0"/>
      <p:bldP spid="25" grpId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90099F-4171-9564-69AD-A45341ACD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B37ACF07-8DE8-6E7C-7C20-0B61A6B53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74FBD9-2E6D-C956-0A97-CB5F115F9F84}"/>
                  </a:ext>
                </a:extLst>
              </p:cNvPr>
              <p:cNvSpPr/>
              <p:nvPr/>
            </p:nvSpPr>
            <p:spPr>
              <a:xfrm>
                <a:off x="1187251" y="5489946"/>
                <a:ext cx="7100479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10    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   10 </a:t>
                </a:r>
                <a14:m>
                  <m:oMath xmlns:m="http://schemas.openxmlformats.org/officeDocument/2006/math">
                    <m:r>
                      <a:rPr lang="en-GB" sz="4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2</a:t>
                </a:r>
              </a:p>
              <a:p>
                <a:pPr algn="ctr"/>
                <a:endParaRPr lang="en-GB" sz="32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74FBD9-2E6D-C956-0A97-CB5F115F9F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251" y="5489946"/>
                <a:ext cx="7100479" cy="1323439"/>
              </a:xfrm>
              <a:prstGeom prst="rect">
                <a:avLst/>
              </a:prstGeom>
              <a:blipFill>
                <a:blip r:embed="rId3"/>
                <a:stretch>
                  <a:fillRect t="-101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93702B08-5066-1C76-7695-D0E896E7C195}"/>
              </a:ext>
            </a:extLst>
          </p:cNvPr>
          <p:cNvSpPr/>
          <p:nvPr/>
        </p:nvSpPr>
        <p:spPr>
          <a:xfrm>
            <a:off x="1264133" y="277074"/>
            <a:ext cx="694671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F5453E5-E1D5-ABE5-2DE4-9A62ECD6F2E3}"/>
              </a:ext>
            </a:extLst>
          </p:cNvPr>
          <p:cNvSpPr/>
          <p:nvPr/>
        </p:nvSpPr>
        <p:spPr>
          <a:xfrm>
            <a:off x="1490861" y="277074"/>
            <a:ext cx="656490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>
                <a:solidFill>
                  <a:srgbClr val="00B050"/>
                </a:solidFill>
              </a:rPr>
              <a:t>True</a:t>
            </a:r>
          </a:p>
        </p:txBody>
      </p:sp>
      <p:pic>
        <p:nvPicPr>
          <p:cNvPr id="21" name="Picture 2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B610C898-926C-5174-0AF3-266B56D18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3915FC5-58CF-0364-DB64-08B063DA45F0}"/>
              </a:ext>
            </a:extLst>
          </p:cNvPr>
          <p:cNvGrpSpPr/>
          <p:nvPr/>
        </p:nvGrpSpPr>
        <p:grpSpPr>
          <a:xfrm>
            <a:off x="147397" y="3053867"/>
            <a:ext cx="3956488" cy="776628"/>
            <a:chOff x="1743416" y="3101105"/>
            <a:chExt cx="3956488" cy="77662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68F3368-A4E9-0CCC-FB2B-2E10090D62ED}"/>
                </a:ext>
              </a:extLst>
            </p:cNvPr>
            <p:cNvGrpSpPr/>
            <p:nvPr/>
          </p:nvGrpSpPr>
          <p:grpSpPr>
            <a:xfrm>
              <a:off x="1743416" y="3101105"/>
              <a:ext cx="1958495" cy="776477"/>
              <a:chOff x="1743416" y="3101105"/>
              <a:chExt cx="1958495" cy="776477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C6FADA35-F2A0-CE91-0C75-86DA4D842994}"/>
                  </a:ext>
                </a:extLst>
              </p:cNvPr>
              <p:cNvSpPr/>
              <p:nvPr/>
            </p:nvSpPr>
            <p:spPr>
              <a:xfrm rot="5400000">
                <a:off x="2541148" y="3101106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C3FB316-CAB0-A151-DBA7-2A85C1C5A7EF}"/>
                  </a:ext>
                </a:extLst>
              </p:cNvPr>
              <p:cNvSpPr/>
              <p:nvPr/>
            </p:nvSpPr>
            <p:spPr>
              <a:xfrm rot="5400000">
                <a:off x="2139533" y="3101106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2DA041F-F698-43EA-BC74-64995D402068}"/>
                  </a:ext>
                </a:extLst>
              </p:cNvPr>
              <p:cNvSpPr/>
              <p:nvPr/>
            </p:nvSpPr>
            <p:spPr>
              <a:xfrm rot="5400000">
                <a:off x="1743416" y="3101106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D60DBAEB-A2AE-C94D-7E67-DF0E9338FC44}"/>
                  </a:ext>
                </a:extLst>
              </p:cNvPr>
              <p:cNvSpPr/>
              <p:nvPr/>
            </p:nvSpPr>
            <p:spPr>
              <a:xfrm rot="5400000">
                <a:off x="2541148" y="3517582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2B79E636-80CC-70D7-FAED-94B99AE1CAFD}"/>
                  </a:ext>
                </a:extLst>
              </p:cNvPr>
              <p:cNvSpPr/>
              <p:nvPr/>
            </p:nvSpPr>
            <p:spPr>
              <a:xfrm rot="5400000">
                <a:off x="2139533" y="3517582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450F64E8-3D50-6B22-D984-002FCF11E4AF}"/>
                  </a:ext>
                </a:extLst>
              </p:cNvPr>
              <p:cNvSpPr/>
              <p:nvPr/>
            </p:nvSpPr>
            <p:spPr>
              <a:xfrm rot="5400000">
                <a:off x="1743416" y="3517582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1FF46DC2-D215-9648-08EE-F302B128DBDC}"/>
                  </a:ext>
                </a:extLst>
              </p:cNvPr>
              <p:cNvSpPr/>
              <p:nvPr/>
            </p:nvSpPr>
            <p:spPr>
              <a:xfrm rot="5400000">
                <a:off x="3341911" y="310110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F428B70F-F39F-4600-DB88-C93805EBA561}"/>
                  </a:ext>
                </a:extLst>
              </p:cNvPr>
              <p:cNvSpPr/>
              <p:nvPr/>
            </p:nvSpPr>
            <p:spPr>
              <a:xfrm rot="5400000">
                <a:off x="2940296" y="310110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4914BE6F-74AA-B660-3235-7AEC34CC8DE0}"/>
                  </a:ext>
                </a:extLst>
              </p:cNvPr>
              <p:cNvSpPr/>
              <p:nvPr/>
            </p:nvSpPr>
            <p:spPr>
              <a:xfrm rot="5400000">
                <a:off x="3341911" y="3517581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D1829CA0-F3D8-A946-0135-8CF674981F60}"/>
                  </a:ext>
                </a:extLst>
              </p:cNvPr>
              <p:cNvSpPr/>
              <p:nvPr/>
            </p:nvSpPr>
            <p:spPr>
              <a:xfrm rot="5400000">
                <a:off x="2940296" y="3517581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C517624-A569-6861-264D-B9FAA4A6E926}"/>
                </a:ext>
              </a:extLst>
            </p:cNvPr>
            <p:cNvGrpSpPr/>
            <p:nvPr/>
          </p:nvGrpSpPr>
          <p:grpSpPr>
            <a:xfrm>
              <a:off x="3741409" y="3101256"/>
              <a:ext cx="1958495" cy="776477"/>
              <a:chOff x="1743416" y="3101105"/>
              <a:chExt cx="1958495" cy="776477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A3982D3A-7570-BC29-3F1D-EDB6D57725F2}"/>
                  </a:ext>
                </a:extLst>
              </p:cNvPr>
              <p:cNvSpPr/>
              <p:nvPr/>
            </p:nvSpPr>
            <p:spPr>
              <a:xfrm rot="5400000">
                <a:off x="2541148" y="3101106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A4AE7E97-8C15-00C0-0982-0F07BF02A4F1}"/>
                  </a:ext>
                </a:extLst>
              </p:cNvPr>
              <p:cNvSpPr/>
              <p:nvPr/>
            </p:nvSpPr>
            <p:spPr>
              <a:xfrm rot="5400000">
                <a:off x="2139533" y="3101106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2B7C34D-04D5-24B0-0EBE-0369A277B0AC}"/>
                  </a:ext>
                </a:extLst>
              </p:cNvPr>
              <p:cNvSpPr/>
              <p:nvPr/>
            </p:nvSpPr>
            <p:spPr>
              <a:xfrm rot="5400000">
                <a:off x="1743416" y="3101106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DAEB45EB-E341-8B13-0FBD-9F5CF5EAC6F2}"/>
                  </a:ext>
                </a:extLst>
              </p:cNvPr>
              <p:cNvSpPr/>
              <p:nvPr/>
            </p:nvSpPr>
            <p:spPr>
              <a:xfrm rot="5400000">
                <a:off x="2541148" y="3517582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4053EDE-8A18-BFD0-99B8-B3FB45D7F618}"/>
                  </a:ext>
                </a:extLst>
              </p:cNvPr>
              <p:cNvSpPr/>
              <p:nvPr/>
            </p:nvSpPr>
            <p:spPr>
              <a:xfrm rot="5400000">
                <a:off x="2139533" y="3517582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29C1B33-BB27-CC8C-172B-D39BE79004F7}"/>
                  </a:ext>
                </a:extLst>
              </p:cNvPr>
              <p:cNvSpPr/>
              <p:nvPr/>
            </p:nvSpPr>
            <p:spPr>
              <a:xfrm rot="5400000">
                <a:off x="1743416" y="3517582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A11773FB-2EE1-7CBF-8794-285B0C18BA34}"/>
                  </a:ext>
                </a:extLst>
              </p:cNvPr>
              <p:cNvSpPr/>
              <p:nvPr/>
            </p:nvSpPr>
            <p:spPr>
              <a:xfrm rot="5400000">
                <a:off x="3341911" y="310110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28C1150-A400-F450-172E-1CEEB5FF5284}"/>
                  </a:ext>
                </a:extLst>
              </p:cNvPr>
              <p:cNvSpPr/>
              <p:nvPr/>
            </p:nvSpPr>
            <p:spPr>
              <a:xfrm rot="5400000">
                <a:off x="2940296" y="310110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2C953A98-1619-844D-F37F-2C089374ACAD}"/>
                  </a:ext>
                </a:extLst>
              </p:cNvPr>
              <p:cNvSpPr/>
              <p:nvPr/>
            </p:nvSpPr>
            <p:spPr>
              <a:xfrm rot="5400000">
                <a:off x="3341911" y="3517581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813C376-0047-4AB2-6054-4DEFCA1494FB}"/>
                  </a:ext>
                </a:extLst>
              </p:cNvPr>
              <p:cNvSpPr/>
              <p:nvPr/>
            </p:nvSpPr>
            <p:spPr>
              <a:xfrm rot="5400000">
                <a:off x="2940296" y="3517581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F7A00E0-EFF6-589E-8660-86F859C26835}"/>
              </a:ext>
            </a:extLst>
          </p:cNvPr>
          <p:cNvGrpSpPr/>
          <p:nvPr/>
        </p:nvGrpSpPr>
        <p:grpSpPr>
          <a:xfrm rot="5400000">
            <a:off x="4722291" y="3040686"/>
            <a:ext cx="3956488" cy="776628"/>
            <a:chOff x="1743416" y="3101105"/>
            <a:chExt cx="3956488" cy="776628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AAAFC19-DDE9-D9F5-9FB2-6A4FE7A45117}"/>
                </a:ext>
              </a:extLst>
            </p:cNvPr>
            <p:cNvGrpSpPr/>
            <p:nvPr/>
          </p:nvGrpSpPr>
          <p:grpSpPr>
            <a:xfrm>
              <a:off x="1743416" y="3101105"/>
              <a:ext cx="1958495" cy="776477"/>
              <a:chOff x="1743416" y="3101105"/>
              <a:chExt cx="1958495" cy="776477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56B55CB4-7F26-8690-EEB0-0582B32527DC}"/>
                  </a:ext>
                </a:extLst>
              </p:cNvPr>
              <p:cNvSpPr/>
              <p:nvPr/>
            </p:nvSpPr>
            <p:spPr>
              <a:xfrm rot="5400000">
                <a:off x="2541148" y="3101106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6AB83AEE-8FD2-4AF4-CF06-114CD033B4BB}"/>
                  </a:ext>
                </a:extLst>
              </p:cNvPr>
              <p:cNvSpPr/>
              <p:nvPr/>
            </p:nvSpPr>
            <p:spPr>
              <a:xfrm rot="5400000">
                <a:off x="2139533" y="3101106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F327CF0F-8CAA-5BD8-EBF9-5D27C28AD538}"/>
                  </a:ext>
                </a:extLst>
              </p:cNvPr>
              <p:cNvSpPr/>
              <p:nvPr/>
            </p:nvSpPr>
            <p:spPr>
              <a:xfrm rot="5400000">
                <a:off x="1743416" y="3101106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5DE18A32-8681-00F9-C3C6-EE3966827B12}"/>
                  </a:ext>
                </a:extLst>
              </p:cNvPr>
              <p:cNvSpPr/>
              <p:nvPr/>
            </p:nvSpPr>
            <p:spPr>
              <a:xfrm rot="5400000">
                <a:off x="2541148" y="3517582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21AF8C79-377C-98D7-1695-AF51F60D7A1F}"/>
                  </a:ext>
                </a:extLst>
              </p:cNvPr>
              <p:cNvSpPr/>
              <p:nvPr/>
            </p:nvSpPr>
            <p:spPr>
              <a:xfrm rot="5400000">
                <a:off x="2139533" y="3517582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B566151F-56FA-6859-E304-3645C383BA2B}"/>
                  </a:ext>
                </a:extLst>
              </p:cNvPr>
              <p:cNvSpPr/>
              <p:nvPr/>
            </p:nvSpPr>
            <p:spPr>
              <a:xfrm rot="5400000">
                <a:off x="1743416" y="3517582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B631A8EF-A728-5836-46CF-2B21AE35CCD0}"/>
                  </a:ext>
                </a:extLst>
              </p:cNvPr>
              <p:cNvSpPr/>
              <p:nvPr/>
            </p:nvSpPr>
            <p:spPr>
              <a:xfrm rot="5400000">
                <a:off x="3341911" y="310110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2194334B-6D1B-D2AF-727F-25CBF5D84ED8}"/>
                  </a:ext>
                </a:extLst>
              </p:cNvPr>
              <p:cNvSpPr/>
              <p:nvPr/>
            </p:nvSpPr>
            <p:spPr>
              <a:xfrm rot="5400000">
                <a:off x="2940296" y="310110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51A0F8D8-7F14-17B3-B1ED-0E9C89385518}"/>
                  </a:ext>
                </a:extLst>
              </p:cNvPr>
              <p:cNvSpPr/>
              <p:nvPr/>
            </p:nvSpPr>
            <p:spPr>
              <a:xfrm rot="5400000">
                <a:off x="3341911" y="3517581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C1E039F7-BCB3-7B92-C184-5455E6464272}"/>
                  </a:ext>
                </a:extLst>
              </p:cNvPr>
              <p:cNvSpPr/>
              <p:nvPr/>
            </p:nvSpPr>
            <p:spPr>
              <a:xfrm rot="5400000">
                <a:off x="2940296" y="3517581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ED84B74-8BE2-98FA-BFD5-74D7E11C34D1}"/>
                </a:ext>
              </a:extLst>
            </p:cNvPr>
            <p:cNvGrpSpPr/>
            <p:nvPr/>
          </p:nvGrpSpPr>
          <p:grpSpPr>
            <a:xfrm>
              <a:off x="3741409" y="3101256"/>
              <a:ext cx="1958495" cy="776477"/>
              <a:chOff x="1743416" y="3101105"/>
              <a:chExt cx="1958495" cy="776477"/>
            </a:xfrm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78E22020-A9D0-34EE-7079-1CF18B38EF84}"/>
                  </a:ext>
                </a:extLst>
              </p:cNvPr>
              <p:cNvSpPr/>
              <p:nvPr/>
            </p:nvSpPr>
            <p:spPr>
              <a:xfrm rot="5400000">
                <a:off x="2541148" y="3101106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F3BB1B83-BB14-E5C7-B265-2387D7FC4C22}"/>
                  </a:ext>
                </a:extLst>
              </p:cNvPr>
              <p:cNvSpPr/>
              <p:nvPr/>
            </p:nvSpPr>
            <p:spPr>
              <a:xfrm rot="5400000">
                <a:off x="2139533" y="3101106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931F3E8B-ACC9-0863-E266-272B1D34B092}"/>
                  </a:ext>
                </a:extLst>
              </p:cNvPr>
              <p:cNvSpPr/>
              <p:nvPr/>
            </p:nvSpPr>
            <p:spPr>
              <a:xfrm rot="5400000">
                <a:off x="1743416" y="3101106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62614A48-AB4C-406A-6657-7442211EE093}"/>
                  </a:ext>
                </a:extLst>
              </p:cNvPr>
              <p:cNvSpPr/>
              <p:nvPr/>
            </p:nvSpPr>
            <p:spPr>
              <a:xfrm rot="5400000">
                <a:off x="2541148" y="3517582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C0286D87-7704-F04F-8038-7C2C6181401F}"/>
                  </a:ext>
                </a:extLst>
              </p:cNvPr>
              <p:cNvSpPr/>
              <p:nvPr/>
            </p:nvSpPr>
            <p:spPr>
              <a:xfrm rot="5400000">
                <a:off x="2139533" y="3517582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D0BDB4B2-629B-53C5-5667-F43D873DDC66}"/>
                  </a:ext>
                </a:extLst>
              </p:cNvPr>
              <p:cNvSpPr/>
              <p:nvPr/>
            </p:nvSpPr>
            <p:spPr>
              <a:xfrm rot="5400000">
                <a:off x="1743416" y="3517582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200487E8-DB37-B912-6748-04B1F6A02D06}"/>
                  </a:ext>
                </a:extLst>
              </p:cNvPr>
              <p:cNvSpPr/>
              <p:nvPr/>
            </p:nvSpPr>
            <p:spPr>
              <a:xfrm rot="5400000">
                <a:off x="3341911" y="310110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D37C4310-1EC5-913C-F94D-3132719EC0E8}"/>
                  </a:ext>
                </a:extLst>
              </p:cNvPr>
              <p:cNvSpPr/>
              <p:nvPr/>
            </p:nvSpPr>
            <p:spPr>
              <a:xfrm rot="5400000">
                <a:off x="2940296" y="310110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483EAB4C-BFC4-0B10-78A3-952CF153ADAC}"/>
                  </a:ext>
                </a:extLst>
              </p:cNvPr>
              <p:cNvSpPr/>
              <p:nvPr/>
            </p:nvSpPr>
            <p:spPr>
              <a:xfrm rot="5400000">
                <a:off x="3341911" y="3517581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B547EC5C-8D87-EE0A-B272-4A7292F96C86}"/>
                  </a:ext>
                </a:extLst>
              </p:cNvPr>
              <p:cNvSpPr/>
              <p:nvPr/>
            </p:nvSpPr>
            <p:spPr>
              <a:xfrm rot="5400000">
                <a:off x="2940296" y="3517581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641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0.25 0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85185E-6 L 0.25 -1.85185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90099F-4171-9564-69AD-A45341ACD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B37ACF07-8DE8-6E7C-7C20-0B61A6B53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74FBD9-2E6D-C956-0A97-CB5F115F9F84}"/>
                  </a:ext>
                </a:extLst>
              </p:cNvPr>
              <p:cNvSpPr/>
              <p:nvPr/>
            </p:nvSpPr>
            <p:spPr>
              <a:xfrm>
                <a:off x="1524277" y="1320996"/>
                <a:ext cx="7100479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5    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   2 </a:t>
                </a:r>
                <a14:m>
                  <m:oMath xmlns:m="http://schemas.openxmlformats.org/officeDocument/2006/math">
                    <m:r>
                      <a:rPr lang="en-GB" sz="4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10 ÷ 2</a:t>
                </a:r>
              </a:p>
              <a:p>
                <a:pPr algn="ctr"/>
                <a:endParaRPr lang="en-GB" sz="32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74FBD9-2E6D-C956-0A97-CB5F115F9F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277" y="1320996"/>
                <a:ext cx="7100479" cy="1323439"/>
              </a:xfrm>
              <a:prstGeom prst="rect">
                <a:avLst/>
              </a:prstGeom>
              <a:blipFill>
                <a:blip r:embed="rId3"/>
                <a:stretch>
                  <a:fillRect t="-124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93702B08-5066-1C76-7695-D0E896E7C195}"/>
              </a:ext>
            </a:extLst>
          </p:cNvPr>
          <p:cNvSpPr/>
          <p:nvPr/>
        </p:nvSpPr>
        <p:spPr>
          <a:xfrm>
            <a:off x="1264133" y="277074"/>
            <a:ext cx="694671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F5453E5-E1D5-ABE5-2DE4-9A62ECD6F2E3}"/>
              </a:ext>
            </a:extLst>
          </p:cNvPr>
          <p:cNvSpPr/>
          <p:nvPr/>
        </p:nvSpPr>
        <p:spPr>
          <a:xfrm>
            <a:off x="1524277" y="217578"/>
            <a:ext cx="656490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>
                <a:solidFill>
                  <a:srgbClr val="00B050"/>
                </a:solidFill>
              </a:rPr>
              <a:t>True</a:t>
            </a:r>
          </a:p>
        </p:txBody>
      </p:sp>
      <p:pic>
        <p:nvPicPr>
          <p:cNvPr id="21" name="Picture 2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B610C898-926C-5174-0AF3-266B56D18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CD578AC9-E1AC-D0CD-55A5-CBD700DC509B}"/>
              </a:ext>
            </a:extLst>
          </p:cNvPr>
          <p:cNvGrpSpPr/>
          <p:nvPr/>
        </p:nvGrpSpPr>
        <p:grpSpPr>
          <a:xfrm rot="16200000">
            <a:off x="5033853" y="4589111"/>
            <a:ext cx="1667114" cy="550606"/>
            <a:chOff x="3136490" y="2032819"/>
            <a:chExt cx="1667114" cy="550606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F20E26B-DF7C-057D-7FC6-DB561FB08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36490" y="2032819"/>
              <a:ext cx="550606" cy="550606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A0EE8BA-0D8A-C8CB-200A-7C0B032DB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15617" y="2032819"/>
              <a:ext cx="550606" cy="550606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47D3789-A9DD-0DC9-7888-8445D91A8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94744" y="2032819"/>
              <a:ext cx="550606" cy="550606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3C03119-470F-DDF4-B035-8FBE28F09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73871" y="2032819"/>
              <a:ext cx="550606" cy="550606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774898E-02F2-4183-47A1-5341CC7BE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52998" y="2032819"/>
              <a:ext cx="550606" cy="550606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A45203D-A87D-16B8-311A-6CAF460D701B}"/>
              </a:ext>
            </a:extLst>
          </p:cNvPr>
          <p:cNvGrpSpPr/>
          <p:nvPr/>
        </p:nvGrpSpPr>
        <p:grpSpPr>
          <a:xfrm rot="16200000">
            <a:off x="6049043" y="4604268"/>
            <a:ext cx="1667114" cy="550606"/>
            <a:chOff x="3136490" y="2032819"/>
            <a:chExt cx="1667114" cy="550606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69C8E388-0A24-2531-4CB6-40C056A6F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36490" y="2032819"/>
              <a:ext cx="550606" cy="550606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E888FFF4-9629-9E74-EB8A-1366DDE72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15617" y="2032819"/>
              <a:ext cx="550606" cy="550606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88DFEF5C-EC45-E067-D56F-3DB04BC60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94744" y="2032819"/>
              <a:ext cx="550606" cy="550606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5E2DE48B-34AD-DEC3-FA85-741DBF4A9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73871" y="2032819"/>
              <a:ext cx="550606" cy="550606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9C1C12AC-8142-D25A-8101-0FB8F4D3D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52998" y="2032819"/>
              <a:ext cx="550606" cy="550606"/>
            </a:xfrm>
            <a:prstGeom prst="rect">
              <a:avLst/>
            </a:prstGeom>
          </p:spPr>
        </p:pic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D85105A-08E7-3971-5CBA-64267D3D1643}"/>
              </a:ext>
            </a:extLst>
          </p:cNvPr>
          <p:cNvGrpSpPr/>
          <p:nvPr/>
        </p:nvGrpSpPr>
        <p:grpSpPr>
          <a:xfrm>
            <a:off x="5592107" y="2647512"/>
            <a:ext cx="1565796" cy="1682271"/>
            <a:chOff x="5592107" y="2647512"/>
            <a:chExt cx="1565796" cy="168227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986F2A6-8E2E-ECB3-8BF6-6AF046F84BD4}"/>
                </a:ext>
              </a:extLst>
            </p:cNvPr>
            <p:cNvGrpSpPr/>
            <p:nvPr/>
          </p:nvGrpSpPr>
          <p:grpSpPr>
            <a:xfrm rot="16200000">
              <a:off x="5033853" y="3205766"/>
              <a:ext cx="1667114" cy="550606"/>
              <a:chOff x="3136490" y="2032819"/>
              <a:chExt cx="1667114" cy="550606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EAC8217F-33E8-89DA-E871-6BD08349EF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36490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D7D0CCB3-2862-AEE3-2596-2DD57C9F9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15617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AC1D3D92-F5CA-D87B-788B-316A669A37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94744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4CB465A6-C181-D991-506E-2E844717ED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73871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59DC605D-FEB0-0B36-F60A-3DD3CA17E2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52998" y="2032819"/>
                <a:ext cx="550606" cy="550606"/>
              </a:xfrm>
              <a:prstGeom prst="rect">
                <a:avLst/>
              </a:prstGeom>
            </p:spPr>
          </p:pic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BE335A0-81E0-5392-9F2C-E7DC308F3631}"/>
                </a:ext>
              </a:extLst>
            </p:cNvPr>
            <p:cNvGrpSpPr/>
            <p:nvPr/>
          </p:nvGrpSpPr>
          <p:grpSpPr>
            <a:xfrm rot="16200000">
              <a:off x="6049043" y="3220923"/>
              <a:ext cx="1667114" cy="550606"/>
              <a:chOff x="3136490" y="2032819"/>
              <a:chExt cx="1667114" cy="550606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3EAEC57F-22BE-1813-30E7-36560631E3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36490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3D316694-63CF-942A-6814-3040A91828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15617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A7CEE921-4E0A-9488-5A7D-29AD8486EA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94744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D86B5192-07B7-B390-7998-6DB571270E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73871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BAE97B9E-6DF5-5537-D373-26F470906F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52998" y="2032819"/>
                <a:ext cx="550606" cy="550606"/>
              </a:xfrm>
              <a:prstGeom prst="rect">
                <a:avLst/>
              </a:prstGeom>
            </p:spPr>
          </p:pic>
        </p:grp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C147570-07E9-E6CC-71F6-B681C849639E}"/>
              </a:ext>
            </a:extLst>
          </p:cNvPr>
          <p:cNvGrpSpPr/>
          <p:nvPr/>
        </p:nvGrpSpPr>
        <p:grpSpPr>
          <a:xfrm>
            <a:off x="2234391" y="2663117"/>
            <a:ext cx="1565796" cy="1682271"/>
            <a:chOff x="5592107" y="2647512"/>
            <a:chExt cx="1565796" cy="1682271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448D1E5B-C7A6-F42E-CDA3-C4C943E87312}"/>
                </a:ext>
              </a:extLst>
            </p:cNvPr>
            <p:cNvGrpSpPr/>
            <p:nvPr/>
          </p:nvGrpSpPr>
          <p:grpSpPr>
            <a:xfrm rot="16200000">
              <a:off x="5033853" y="3205766"/>
              <a:ext cx="1667114" cy="550606"/>
              <a:chOff x="3136490" y="2032819"/>
              <a:chExt cx="1667114" cy="550606"/>
            </a:xfrm>
          </p:grpSpPr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5A9A3A0E-B066-4539-8DAF-D97728AAC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36490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103" name="Picture 102">
                <a:extLst>
                  <a:ext uri="{FF2B5EF4-FFF2-40B4-BE49-F238E27FC236}">
                    <a16:creationId xmlns:a16="http://schemas.microsoft.com/office/drawing/2014/main" id="{95F9EB6C-9EB4-2177-31EA-93BA83563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15617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99CBAD04-CD99-81C0-6B9F-FBAC968AB4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94744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4130287C-1F11-C359-B6F0-36CB9064E9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73871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D4168FCE-EBDD-1A17-20E8-AEC4EFBF5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52998" y="2032819"/>
                <a:ext cx="550606" cy="550606"/>
              </a:xfrm>
              <a:prstGeom prst="rect">
                <a:avLst/>
              </a:prstGeom>
            </p:spPr>
          </p:pic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0F9ED468-BF1C-DCD9-1A4D-9056D7B25ED8}"/>
                </a:ext>
              </a:extLst>
            </p:cNvPr>
            <p:cNvGrpSpPr/>
            <p:nvPr/>
          </p:nvGrpSpPr>
          <p:grpSpPr>
            <a:xfrm rot="16200000">
              <a:off x="6049043" y="3220923"/>
              <a:ext cx="1667114" cy="550606"/>
              <a:chOff x="3136490" y="2032819"/>
              <a:chExt cx="1667114" cy="550606"/>
            </a:xfrm>
          </p:grpSpPr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38ECB848-B060-E824-1E8A-282C809A7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36490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D6BB0AD4-6180-9F82-C6A0-A401DA0700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15617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5E23D8A9-74B1-A157-7400-EEA84F18B3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94744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56FBA284-2DFA-35BA-9544-9CD520EF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73871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8C556A1A-AE5E-6932-9891-5B1E62DF5E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52998" y="2032819"/>
                <a:ext cx="550606" cy="550606"/>
              </a:xfrm>
              <a:prstGeom prst="rect">
                <a:avLst/>
              </a:prstGeom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8CDEBA6B-6718-71A6-E2B5-2BB2F52C206B}"/>
                  </a:ext>
                </a:extLst>
              </p:cNvPr>
              <p:cNvSpPr/>
              <p:nvPr/>
            </p:nvSpPr>
            <p:spPr>
              <a:xfrm>
                <a:off x="884229" y="3025641"/>
                <a:ext cx="7100479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GB" sz="3200" dirty="0"/>
              </a:p>
            </p:txBody>
          </p:sp>
        </mc:Choice>
        <mc:Fallback xmlns="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8CDEBA6B-6718-71A6-E2B5-2BB2F52C20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229" y="3025641"/>
                <a:ext cx="7100479" cy="8309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033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0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8024D3-B20D-9D6D-E2AF-E0F8DA2B2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43536226-3F9D-8A73-C7CD-521D74DEB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101CC13-E6D7-ED40-242E-11055363C8AD}"/>
              </a:ext>
            </a:extLst>
          </p:cNvPr>
          <p:cNvSpPr/>
          <p:nvPr/>
        </p:nvSpPr>
        <p:spPr>
          <a:xfrm>
            <a:off x="1420534" y="1093152"/>
            <a:ext cx="6946717" cy="40500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/>
              <a:t>Multiplying a number by 5 is the same as multiplying it by ____ and then ________ the answer.</a:t>
            </a:r>
            <a:endParaRPr lang="en-GB" sz="4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E63D31-CE5C-F480-BE12-DEE81E159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1" y="67951"/>
            <a:ext cx="1202400" cy="1201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E7FF64-2B6B-871F-DA05-7EC7929A98EA}"/>
              </a:ext>
            </a:extLst>
          </p:cNvPr>
          <p:cNvSpPr/>
          <p:nvPr/>
        </p:nvSpPr>
        <p:spPr>
          <a:xfrm>
            <a:off x="1369861" y="3300621"/>
            <a:ext cx="145506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10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AF2BA6-A0BB-9222-7FDC-509A8FD32947}"/>
              </a:ext>
            </a:extLst>
          </p:cNvPr>
          <p:cNvSpPr/>
          <p:nvPr/>
        </p:nvSpPr>
        <p:spPr>
          <a:xfrm>
            <a:off x="5140531" y="3342748"/>
            <a:ext cx="205668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halving</a:t>
            </a:r>
          </a:p>
        </p:txBody>
      </p:sp>
    </p:spTree>
    <p:extLst>
      <p:ext uri="{BB962C8B-B14F-4D97-AF65-F5344CB8AC3E}">
        <p14:creationId xmlns:p14="http://schemas.microsoft.com/office/powerpoint/2010/main" val="81407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7883F0-0E58-40D8-960F-22F047785951}"/>
              </a:ext>
            </a:extLst>
          </p:cNvPr>
          <p:cNvSpPr txBox="1"/>
          <p:nvPr/>
        </p:nvSpPr>
        <p:spPr>
          <a:xfrm>
            <a:off x="733737" y="1922550"/>
            <a:ext cx="2212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1)   5 x 6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124E0F-28B8-C65D-63E1-7E869913FD0F}"/>
              </a:ext>
            </a:extLst>
          </p:cNvPr>
          <p:cNvSpPr txBox="1"/>
          <p:nvPr/>
        </p:nvSpPr>
        <p:spPr>
          <a:xfrm>
            <a:off x="733737" y="2892681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2)  10 x 4 =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8F2FE-00D0-4915-FE13-911A3157F258}"/>
              </a:ext>
            </a:extLst>
          </p:cNvPr>
          <p:cNvSpPr txBox="1"/>
          <p:nvPr/>
        </p:nvSpPr>
        <p:spPr>
          <a:xfrm>
            <a:off x="733737" y="3862812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3)  8 x 5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8A4EA0-AC82-329C-A699-5F6EA3BC57A5}"/>
              </a:ext>
            </a:extLst>
          </p:cNvPr>
          <p:cNvSpPr txBox="1"/>
          <p:nvPr/>
        </p:nvSpPr>
        <p:spPr>
          <a:xfrm>
            <a:off x="733737" y="4832943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4)  10 x 9 =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BCC213-08DD-6B7D-3B25-59359D09D5EA}"/>
              </a:ext>
            </a:extLst>
          </p:cNvPr>
          <p:cNvSpPr/>
          <p:nvPr/>
        </p:nvSpPr>
        <p:spPr>
          <a:xfrm>
            <a:off x="3065474" y="4764688"/>
            <a:ext cx="97347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90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3AF74D-7FFB-F40F-5059-0FDCB1551538}"/>
              </a:ext>
            </a:extLst>
          </p:cNvPr>
          <p:cNvSpPr/>
          <p:nvPr/>
        </p:nvSpPr>
        <p:spPr>
          <a:xfrm>
            <a:off x="3044136" y="1792182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519774-1955-A82B-1BF4-7CFDE3D3BF28}"/>
              </a:ext>
            </a:extLst>
          </p:cNvPr>
          <p:cNvSpPr/>
          <p:nvPr/>
        </p:nvSpPr>
        <p:spPr>
          <a:xfrm>
            <a:off x="3044136" y="2790926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13CE55C-2D49-B79A-5291-2B56D38561BF}"/>
              </a:ext>
            </a:extLst>
          </p:cNvPr>
          <p:cNvSpPr/>
          <p:nvPr/>
        </p:nvSpPr>
        <p:spPr>
          <a:xfrm>
            <a:off x="3044137" y="3754209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33BE82-77EF-D85C-5619-E32D4FD01FD8}"/>
              </a:ext>
            </a:extLst>
          </p:cNvPr>
          <p:cNvSpPr txBox="1"/>
          <p:nvPr/>
        </p:nvSpPr>
        <p:spPr>
          <a:xfrm>
            <a:off x="4887866" y="1922550"/>
            <a:ext cx="24577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5)  10 x 11 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8E961A-E70F-3D32-9D4D-65907BB3C3E2}"/>
              </a:ext>
            </a:extLst>
          </p:cNvPr>
          <p:cNvSpPr txBox="1"/>
          <p:nvPr/>
        </p:nvSpPr>
        <p:spPr>
          <a:xfrm>
            <a:off x="4887866" y="2892681"/>
            <a:ext cx="2462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6)  5 x 12  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F92315-11B3-8745-CD9A-18D22F13DE8C}"/>
              </a:ext>
            </a:extLst>
          </p:cNvPr>
          <p:cNvSpPr txBox="1"/>
          <p:nvPr/>
        </p:nvSpPr>
        <p:spPr>
          <a:xfrm>
            <a:off x="4887866" y="3862812"/>
            <a:ext cx="25234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7)  10 x 12 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529324-D933-4221-DB6D-034B9FD544F5}"/>
              </a:ext>
            </a:extLst>
          </p:cNvPr>
          <p:cNvSpPr txBox="1"/>
          <p:nvPr/>
        </p:nvSpPr>
        <p:spPr>
          <a:xfrm>
            <a:off x="4887866" y="4832943"/>
            <a:ext cx="22733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8)  5 x 11 =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7B1A47-EBFA-97D2-95C4-19FFD5EFD6A0}"/>
              </a:ext>
            </a:extLst>
          </p:cNvPr>
          <p:cNvSpPr/>
          <p:nvPr/>
        </p:nvSpPr>
        <p:spPr>
          <a:xfrm>
            <a:off x="7367088" y="4764688"/>
            <a:ext cx="97347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69F515-01D2-4D42-57D5-546D792E47C7}"/>
              </a:ext>
            </a:extLst>
          </p:cNvPr>
          <p:cNvSpPr/>
          <p:nvPr/>
        </p:nvSpPr>
        <p:spPr>
          <a:xfrm>
            <a:off x="7345750" y="1792182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110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CD06FE-7B4B-0020-CFF7-E80CB5F76962}"/>
              </a:ext>
            </a:extLst>
          </p:cNvPr>
          <p:cNvSpPr/>
          <p:nvPr/>
        </p:nvSpPr>
        <p:spPr>
          <a:xfrm>
            <a:off x="7345750" y="2790926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60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DC46A0-E140-FD1A-497E-318061C9A362}"/>
              </a:ext>
            </a:extLst>
          </p:cNvPr>
          <p:cNvSpPr/>
          <p:nvPr/>
        </p:nvSpPr>
        <p:spPr>
          <a:xfrm>
            <a:off x="7345751" y="3754209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120</a:t>
            </a:r>
          </a:p>
        </p:txBody>
      </p:sp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7" grpId="0" animBg="1"/>
      <p:bldP spid="28" grpId="0" animBg="1"/>
      <p:bldP spid="12" grpId="0" animBg="1"/>
      <p:bldP spid="14" grpId="0" animBg="1"/>
      <p:bldP spid="15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649</TotalTime>
  <Words>206</Words>
  <Application>Microsoft Office PowerPoint</Application>
  <PresentationFormat>On-screen Show (4:3)</PresentationFormat>
  <Paragraphs>71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Arial</vt:lpstr>
      <vt:lpstr>Calibri</vt:lpstr>
      <vt:lpstr>Cambria Math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37</cp:revision>
  <dcterms:created xsi:type="dcterms:W3CDTF">2013-01-27T09:14:16Z</dcterms:created>
  <dcterms:modified xsi:type="dcterms:W3CDTF">2026-04-02T12:41:23Z</dcterms:modified>
  <cp:category/>
</cp:coreProperties>
</file>