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69" r:id="rId3"/>
    <p:sldId id="310" r:id="rId4"/>
    <p:sldId id="311" r:id="rId5"/>
    <p:sldId id="28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05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124A4-CBB3-4DC6-9D4E-3BFDE298388C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541A-795E-4524-9B7E-AC3BC78ABD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7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78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7941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F3A21-2C19-A1D0-4187-2873B6EDE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32" y="2368761"/>
            <a:ext cx="3308902" cy="36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CDCEF9-C7D8-407E-6795-207905EB610E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ones are needed to make ten?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/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34406B0-D8A1-A8B9-17E4-E139E47BD687}"/>
              </a:ext>
            </a:extLst>
          </p:cNvPr>
          <p:cNvSpPr/>
          <p:nvPr/>
        </p:nvSpPr>
        <p:spPr>
          <a:xfrm>
            <a:off x="4179303" y="5152738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5C55C-0FE2-E394-1960-4DDD8662BF19}"/>
              </a:ext>
            </a:extLst>
          </p:cNvPr>
          <p:cNvSpPr txBox="1"/>
          <p:nvPr/>
        </p:nvSpPr>
        <p:spPr>
          <a:xfrm>
            <a:off x="4061351" y="5061570"/>
            <a:ext cx="95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4AEF51-B158-DB6D-11B4-4E9AFC20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26" b="30147"/>
          <a:stretch>
            <a:fillRect/>
          </a:stretch>
        </p:blipFill>
        <p:spPr>
          <a:xfrm>
            <a:off x="791652" y="501445"/>
            <a:ext cx="7120775" cy="42582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B9073-CF0C-6D30-716F-DEF65D83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60" y="3411794"/>
            <a:ext cx="1091073" cy="993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06BAA1-CD47-5E1C-B9B2-F20088E8B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05" y="3411794"/>
            <a:ext cx="1201374" cy="993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835295-B8C2-BEBA-0179-78C07024B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7EB510-2DCB-EB36-ED6A-7B1C54E24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CCBD4D-2603-2B63-1EEC-4BDCAB924C86}"/>
              </a:ext>
            </a:extLst>
          </p:cNvPr>
          <p:cNvGrpSpPr/>
          <p:nvPr/>
        </p:nvGrpSpPr>
        <p:grpSpPr>
          <a:xfrm>
            <a:off x="757084" y="615481"/>
            <a:ext cx="6958699" cy="4308987"/>
            <a:chOff x="757084" y="615481"/>
            <a:chExt cx="6958699" cy="43089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41B337-C9B5-383C-1B18-4225DDF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3899" b="29315"/>
            <a:stretch>
              <a:fillRect/>
            </a:stretch>
          </p:blipFill>
          <p:spPr>
            <a:xfrm>
              <a:off x="757084" y="615481"/>
              <a:ext cx="6958699" cy="430898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180C20-C4B6-472F-FB07-EDEADB4B6A1A}"/>
                </a:ext>
              </a:extLst>
            </p:cNvPr>
            <p:cNvSpPr/>
            <p:nvPr/>
          </p:nvSpPr>
          <p:spPr>
            <a:xfrm>
              <a:off x="1868129" y="2330246"/>
              <a:ext cx="5847654" cy="21336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7B1249-0C9B-97FA-2CD2-165EF8C8820A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tenths are needed to make one whole?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/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l="-1931" t="-12500" r="-1288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F5FE887-D97C-D28D-B146-23FB2D944B40}"/>
              </a:ext>
            </a:extLst>
          </p:cNvPr>
          <p:cNvSpPr/>
          <p:nvPr/>
        </p:nvSpPr>
        <p:spPr>
          <a:xfrm>
            <a:off x="4649203" y="5106803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B7964-2F0F-9F21-44B4-5DED91B86042}"/>
              </a:ext>
            </a:extLst>
          </p:cNvPr>
          <p:cNvSpPr txBox="1"/>
          <p:nvPr/>
        </p:nvSpPr>
        <p:spPr>
          <a:xfrm>
            <a:off x="4649203" y="5015635"/>
            <a:ext cx="7130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1F29B-E126-A060-6867-184CC1EF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9B598-DEC3-48E6-E327-064D1D5B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3" y="3415218"/>
            <a:ext cx="1024090" cy="9930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4EF44F-13FA-E90D-9D8A-18B65EF3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3" y="3434882"/>
            <a:ext cx="1044000" cy="958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361702-DE51-A9C1-82BA-97DE0D9F4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F322B-97F5-9BFC-5FBD-70BA97F7F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102713-5ACF-910C-55C1-906F7AE20232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hundredths are needed to make </a:t>
            </a:r>
            <a:r>
              <a:rPr lang="en-GB" sz="3200" b="1" dirty="0"/>
              <a:t>one tenth</a:t>
            </a:r>
            <a:r>
              <a:rPr lang="en-GB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/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0.08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0.1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3A1468D-9729-997A-0E74-BE590EE50026}"/>
              </a:ext>
            </a:extLst>
          </p:cNvPr>
          <p:cNvSpPr/>
          <p:nvPr/>
        </p:nvSpPr>
        <p:spPr>
          <a:xfrm>
            <a:off x="4649203" y="5106803"/>
            <a:ext cx="920324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13717-E7B4-8CA7-5C19-8E0E8B439F88}"/>
              </a:ext>
            </a:extLst>
          </p:cNvPr>
          <p:cNvSpPr txBox="1"/>
          <p:nvPr/>
        </p:nvSpPr>
        <p:spPr>
          <a:xfrm>
            <a:off x="4649203" y="5015636"/>
            <a:ext cx="9203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0.02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DA01B0-632A-3E46-93CF-4F0C235F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53EC20-15BE-A155-BCD0-F1497277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C53FF-A48C-CA43-51D6-29B28A4082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" t="14830" r="20447" b="21697"/>
          <a:stretch>
            <a:fillRect/>
          </a:stretch>
        </p:blipFill>
        <p:spPr>
          <a:xfrm>
            <a:off x="950430" y="1846808"/>
            <a:ext cx="7263921" cy="386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29AB5-54BF-1CFD-8550-30A97D33D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566" y="3460510"/>
            <a:ext cx="1270692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801D3-6E15-B810-1498-D7A07E704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308" y="3449612"/>
            <a:ext cx="1270693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10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5C2AE-BA3A-3598-2E05-DE580AD2A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0D0D87-357B-FEAF-6A29-CBF896D35D74}"/>
              </a:ext>
            </a:extLst>
          </p:cNvPr>
          <p:cNvSpPr txBox="1"/>
          <p:nvPr/>
        </p:nvSpPr>
        <p:spPr>
          <a:xfrm>
            <a:off x="0" y="1715409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1)  0.6 + ___ =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67E4C-EDC8-7320-9CD3-5A7823E1CD67}"/>
              </a:ext>
            </a:extLst>
          </p:cNvPr>
          <p:cNvSpPr txBox="1"/>
          <p:nvPr/>
        </p:nvSpPr>
        <p:spPr>
          <a:xfrm>
            <a:off x="0" y="2709077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2)  0.06 + ___ 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6B643-9596-F607-BA75-0BF8496FBBC9}"/>
                  </a:ext>
                </a:extLst>
              </p:cNvPr>
              <p:cNvSpPr txBox="1"/>
              <p:nvPr/>
            </p:nvSpPr>
            <p:spPr>
              <a:xfrm>
                <a:off x="0" y="3702745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3)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66B643-9596-F607-BA75-0BF8496FB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02745"/>
                <a:ext cx="6204856" cy="932628"/>
              </a:xfrm>
              <a:prstGeom prst="rect">
                <a:avLst/>
              </a:prstGeom>
              <a:blipFill>
                <a:blip r:embed="rId6"/>
                <a:stretch>
                  <a:fillRect l="-3438" b="-241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0B9CC-DBA6-C531-784B-617A0B9C8E88}"/>
                  </a:ext>
                </a:extLst>
              </p:cNvPr>
              <p:cNvSpPr txBox="1"/>
              <p:nvPr/>
            </p:nvSpPr>
            <p:spPr>
              <a:xfrm>
                <a:off x="0" y="4727448"/>
                <a:ext cx="6204856" cy="932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4000" dirty="0">
                    <a:latin typeface="Arial" panose="020B0604020202020204" pitchFamily="34" charset="0"/>
                  </a:rPr>
                  <a:t>4)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num>
                      <m:den>
                        <m:r>
                          <a:rPr lang="en-GB" alt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altLang="en-US" sz="4000" dirty="0">
                    <a:latin typeface="Arial" panose="020B0604020202020204" pitchFamily="34" charset="0"/>
                  </a:rPr>
                  <a:t> + ___ = 1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0B9CC-DBA6-C531-784B-617A0B9C8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27448"/>
                <a:ext cx="6204856" cy="932628"/>
              </a:xfrm>
              <a:prstGeom prst="rect">
                <a:avLst/>
              </a:prstGeom>
              <a:blipFill>
                <a:blip r:embed="rId7"/>
                <a:stretch>
                  <a:fillRect l="-3438" b="-243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3BCDD3-3D26-35FB-D996-64424B120AD2}"/>
              </a:ext>
            </a:extLst>
          </p:cNvPr>
          <p:cNvSpPr txBox="1"/>
          <p:nvPr/>
        </p:nvSpPr>
        <p:spPr>
          <a:xfrm>
            <a:off x="4795903" y="168997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5)  0.54 + ___  =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26D15-8B25-359A-23D4-19686E075DAA}"/>
              </a:ext>
            </a:extLst>
          </p:cNvPr>
          <p:cNvSpPr txBox="1"/>
          <p:nvPr/>
        </p:nvSpPr>
        <p:spPr>
          <a:xfrm>
            <a:off x="4795903" y="3770001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7)  ___ + 0.1 =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2ACCA-48DB-E5E8-9B7D-66EE969BC38F}"/>
              </a:ext>
            </a:extLst>
          </p:cNvPr>
          <p:cNvSpPr txBox="1"/>
          <p:nvPr/>
        </p:nvSpPr>
        <p:spPr>
          <a:xfrm>
            <a:off x="4795903" y="2729986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6)  ___ + 0.99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B3607-B3F1-4083-8185-9AAA687BACB2}"/>
              </a:ext>
            </a:extLst>
          </p:cNvPr>
          <p:cNvSpPr txBox="1"/>
          <p:nvPr/>
        </p:nvSpPr>
        <p:spPr>
          <a:xfrm>
            <a:off x="4795903" y="4810017"/>
            <a:ext cx="62048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Arial" panose="020B0604020202020204" pitchFamily="34" charset="0"/>
              </a:rPr>
              <a:t>8)  ___ + 0.01 =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BED93-CF85-0D85-DFCF-9DDE45FBFFC0}"/>
              </a:ext>
            </a:extLst>
          </p:cNvPr>
          <p:cNvSpPr/>
          <p:nvPr/>
        </p:nvSpPr>
        <p:spPr>
          <a:xfrm>
            <a:off x="1996678" y="1905034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B6B1A-03BA-204A-BE3C-8355874DB566}"/>
              </a:ext>
            </a:extLst>
          </p:cNvPr>
          <p:cNvSpPr/>
          <p:nvPr/>
        </p:nvSpPr>
        <p:spPr>
          <a:xfrm>
            <a:off x="2158908" y="3928829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18D91-C0C1-7C26-401F-B127CF14A52E}"/>
              </a:ext>
            </a:extLst>
          </p:cNvPr>
          <p:cNvSpPr/>
          <p:nvPr/>
        </p:nvSpPr>
        <p:spPr>
          <a:xfrm>
            <a:off x="2291642" y="2871107"/>
            <a:ext cx="120372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A25CE1-89B7-3EC4-549D-C5A0617B8A91}"/>
              </a:ext>
            </a:extLst>
          </p:cNvPr>
          <p:cNvSpPr/>
          <p:nvPr/>
        </p:nvSpPr>
        <p:spPr>
          <a:xfrm>
            <a:off x="2564475" y="4917548"/>
            <a:ext cx="107590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06AC2E-1D38-A633-86D3-2879B8F05D55}"/>
              </a:ext>
            </a:extLst>
          </p:cNvPr>
          <p:cNvSpPr/>
          <p:nvPr/>
        </p:nvSpPr>
        <p:spPr>
          <a:xfrm>
            <a:off x="7069391" y="1901536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0.46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DE0650-C575-4C49-9538-1083A550DCB9}"/>
              </a:ext>
            </a:extLst>
          </p:cNvPr>
          <p:cNvSpPr/>
          <p:nvPr/>
        </p:nvSpPr>
        <p:spPr>
          <a:xfrm>
            <a:off x="5422488" y="2932966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0.01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7490F-1716-CDD4-5913-BA23F9E6C1BA}"/>
              </a:ext>
            </a:extLst>
          </p:cNvPr>
          <p:cNvSpPr/>
          <p:nvPr/>
        </p:nvSpPr>
        <p:spPr>
          <a:xfrm>
            <a:off x="5422488" y="3985064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08F72-DA7B-AC71-6191-86EA91A42A3A}"/>
              </a:ext>
            </a:extLst>
          </p:cNvPr>
          <p:cNvSpPr/>
          <p:nvPr/>
        </p:nvSpPr>
        <p:spPr>
          <a:xfrm>
            <a:off x="5422487" y="4999313"/>
            <a:ext cx="118130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0.99</a:t>
            </a:r>
          </a:p>
        </p:txBody>
      </p:sp>
    </p:spTree>
    <p:extLst>
      <p:ext uri="{BB962C8B-B14F-4D97-AF65-F5344CB8AC3E}">
        <p14:creationId xmlns:p14="http://schemas.microsoft.com/office/powerpoint/2010/main" val="9012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1021</TotalTime>
  <Words>125</Words>
  <Application>Microsoft Office PowerPoint</Application>
  <PresentationFormat>On-screen Show (4:3)</PresentationFormat>
  <Paragraphs>30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70</cp:revision>
  <dcterms:created xsi:type="dcterms:W3CDTF">2013-01-27T09:14:16Z</dcterms:created>
  <dcterms:modified xsi:type="dcterms:W3CDTF">2026-04-01T20:00:35Z</dcterms:modified>
  <cp:category/>
</cp:coreProperties>
</file>