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09" r:id="rId3"/>
    <p:sldId id="293" r:id="rId4"/>
    <p:sldId id="286" r:id="rId5"/>
    <p:sldId id="307" r:id="rId6"/>
    <p:sldId id="308" r:id="rId7"/>
    <p:sldId id="30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368E02-5BDE-9EA6-89BC-2B14A156BA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2802" y="2775290"/>
            <a:ext cx="3074847" cy="324218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2602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0EBCA-228E-7279-244E-93D510DB4CF1}"/>
              </a:ext>
            </a:extLst>
          </p:cNvPr>
          <p:cNvSpPr/>
          <p:nvPr/>
        </p:nvSpPr>
        <p:spPr>
          <a:xfrm>
            <a:off x="3604215" y="18808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A70C5-6484-AEAE-B9E7-130FDAE089F5}"/>
              </a:ext>
            </a:extLst>
          </p:cNvPr>
          <p:cNvSpPr txBox="1"/>
          <p:nvPr/>
        </p:nvSpPr>
        <p:spPr>
          <a:xfrm>
            <a:off x="2088298" y="960946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X10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2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3CC73276-D554-A1D9-76D0-019D094693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983" y="1497433"/>
            <a:ext cx="1577070" cy="1437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2DE0B-0622-8610-CC72-C4E4C3B99FD6}"/>
              </a:ext>
            </a:extLst>
          </p:cNvPr>
          <p:cNvGrpSpPr/>
          <p:nvPr/>
        </p:nvGrpSpPr>
        <p:grpSpPr>
          <a:xfrm>
            <a:off x="556280" y="4646170"/>
            <a:ext cx="8031440" cy="1428793"/>
            <a:chOff x="1900683" y="4252262"/>
            <a:chExt cx="5558368" cy="76707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1900683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B587DD-14BA-6854-4A10-A9B77B2A5809}"/>
                </a:ext>
              </a:extLst>
            </p:cNvPr>
            <p:cNvSpPr/>
            <p:nvPr/>
          </p:nvSpPr>
          <p:spPr>
            <a:xfrm>
              <a:off x="3808777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1218B9-9F68-64BF-C9A1-95957C98B299}"/>
                </a:ext>
              </a:extLst>
            </p:cNvPr>
            <p:cNvSpPr/>
            <p:nvPr/>
          </p:nvSpPr>
          <p:spPr>
            <a:xfrm>
              <a:off x="5709254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63722" y="1418445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3 groups of the same number makes </a:t>
              </a:r>
              <a:r>
                <a:rPr lang="en-US" sz="2800" b="1" dirty="0"/>
                <a:t>30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63722" y="1418445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24756" y="1418445"/>
            <a:ext cx="6016614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30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67923" y="1420386"/>
            <a:ext cx="6130280" cy="1428793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81302" y="1411587"/>
            <a:ext cx="6103522" cy="1446391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35466" y="3740664"/>
              <a:ext cx="5745662" cy="518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10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10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64861" y="1411586"/>
            <a:ext cx="6136404" cy="1446392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45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3 × 10 = 30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10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190" y="3100127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752" y="3100127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314" y="3100127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76" y="3100127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285" y="3100127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066" y="3100127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47" y="3100127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628" y="3100127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409" y="3100127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971" y="3100127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533" y="3100127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95" y="3100127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9C95B62-EFC7-7823-1507-2F49398F1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633" y="3100127"/>
            <a:ext cx="406865" cy="406865"/>
          </a:xfrm>
          <a:prstGeom prst="rect">
            <a:avLst/>
          </a:prstGeom>
        </p:spPr>
      </p:pic>
      <p:pic>
        <p:nvPicPr>
          <p:cNvPr id="13" name="Picture 1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B5E6593-CA6A-BCF5-4AFB-C53B7100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686" y="3100127"/>
            <a:ext cx="406865" cy="406865"/>
          </a:xfrm>
          <a:prstGeom prst="rect">
            <a:avLst/>
          </a:prstGeom>
        </p:spPr>
      </p:pic>
      <p:pic>
        <p:nvPicPr>
          <p:cNvPr id="16" name="Picture 1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BD79B96-D6F4-B61D-B34A-CB88CCC28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741" y="3100127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6EE5843-6C7E-A2F7-4C5D-AEFECF42E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716" y="3541811"/>
            <a:ext cx="406865" cy="406865"/>
          </a:xfrm>
          <a:prstGeom prst="rect">
            <a:avLst/>
          </a:prstGeom>
        </p:spPr>
      </p:pic>
      <p:pic>
        <p:nvPicPr>
          <p:cNvPr id="18" name="Picture 1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5B5AAC-BE61-701D-4D91-9E3EAFE90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278" y="354181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D11B563-0A2B-21BF-6135-1A46E0896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840" y="354181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A79BE34-383B-F259-B548-599F2BC4F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402" y="3541811"/>
            <a:ext cx="406865" cy="406865"/>
          </a:xfrm>
          <a:prstGeom prst="rect">
            <a:avLst/>
          </a:prstGeom>
        </p:spPr>
      </p:pic>
      <p:pic>
        <p:nvPicPr>
          <p:cNvPr id="21" name="Picture 2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3F8C0FE-4591-72B6-678C-27BF797BA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811" y="3541811"/>
            <a:ext cx="406865" cy="406865"/>
          </a:xfrm>
          <a:prstGeom prst="rect">
            <a:avLst/>
          </a:prstGeom>
        </p:spPr>
      </p:pic>
      <p:pic>
        <p:nvPicPr>
          <p:cNvPr id="22" name="Picture 2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6D00DF-8838-39DB-A74E-35FD88792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592" y="3541811"/>
            <a:ext cx="406865" cy="406865"/>
          </a:xfrm>
          <a:prstGeom prst="rect">
            <a:avLst/>
          </a:prstGeom>
        </p:spPr>
      </p:pic>
      <p:pic>
        <p:nvPicPr>
          <p:cNvPr id="23" name="Picture 2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25F9D24-34C0-D20E-D0AC-AAE717603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373" y="3541811"/>
            <a:ext cx="406865" cy="406865"/>
          </a:xfrm>
          <a:prstGeom prst="rect">
            <a:avLst/>
          </a:prstGeom>
        </p:spPr>
      </p:pic>
      <p:pic>
        <p:nvPicPr>
          <p:cNvPr id="24" name="Picture 2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04B880-91CC-671D-B34F-396C2E695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154" y="3541811"/>
            <a:ext cx="406865" cy="406865"/>
          </a:xfrm>
          <a:prstGeom prst="rect">
            <a:avLst/>
          </a:prstGeom>
        </p:spPr>
      </p:pic>
      <p:pic>
        <p:nvPicPr>
          <p:cNvPr id="25" name="Picture 2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F94874-6021-E11A-89E2-3548CDA46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935" y="3541811"/>
            <a:ext cx="406865" cy="406865"/>
          </a:xfrm>
          <a:prstGeom prst="rect">
            <a:avLst/>
          </a:prstGeom>
        </p:spPr>
      </p:pic>
      <p:pic>
        <p:nvPicPr>
          <p:cNvPr id="26" name="Picture 2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13A90E3-A21C-00E5-D72D-71DAEF640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497" y="3541811"/>
            <a:ext cx="406865" cy="406865"/>
          </a:xfrm>
          <a:prstGeom prst="rect">
            <a:avLst/>
          </a:prstGeom>
        </p:spPr>
      </p:pic>
      <p:pic>
        <p:nvPicPr>
          <p:cNvPr id="27" name="Picture 2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27E9D8C-EACC-E285-1627-C02E047BD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059" y="3541811"/>
            <a:ext cx="406865" cy="406865"/>
          </a:xfrm>
          <a:prstGeom prst="rect">
            <a:avLst/>
          </a:prstGeom>
        </p:spPr>
      </p:pic>
      <p:pic>
        <p:nvPicPr>
          <p:cNvPr id="28" name="Picture 2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60AFC6E-44FB-14FA-7203-BCF8C72C0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21" y="3541811"/>
            <a:ext cx="406865" cy="406865"/>
          </a:xfrm>
          <a:prstGeom prst="rect">
            <a:avLst/>
          </a:prstGeom>
        </p:spPr>
      </p:pic>
      <p:pic>
        <p:nvPicPr>
          <p:cNvPr id="29" name="Picture 2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2DBD565-896B-EFF5-A4CF-A5032A1F4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159" y="3541811"/>
            <a:ext cx="406865" cy="406865"/>
          </a:xfrm>
          <a:prstGeom prst="rect">
            <a:avLst/>
          </a:prstGeom>
        </p:spPr>
      </p:pic>
      <p:pic>
        <p:nvPicPr>
          <p:cNvPr id="30" name="Picture 2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4B1B665-DB25-363B-5D8A-641370CD5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212" y="3541811"/>
            <a:ext cx="406865" cy="406865"/>
          </a:xfrm>
          <a:prstGeom prst="rect">
            <a:avLst/>
          </a:prstGeom>
        </p:spPr>
      </p:pic>
      <p:pic>
        <p:nvPicPr>
          <p:cNvPr id="31" name="Picture 3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ACF6606-4CA7-C987-DEC4-6DE5B8CB1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267" y="354181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7291 0.2678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1338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13646 0.2604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1300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1632 0.2650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1389 0.2664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1331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2222 0.2694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347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8524 0.2634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46 0.2604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300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8941 0.2650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324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21944 0.2634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36788 0.2634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1317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2778 0.2516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256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11406 0.2620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9687 0.2840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419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45469 0.2694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1347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04236 0.2817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7291 0.2678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1338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13646 0.2604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1300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1632 0.2650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1389 0.2664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1331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2222 0.2694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347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8524 0.2634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46 0.26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300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8941 0.2650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324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21944 0.2634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36788 0.2634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131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2778 0.25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256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11406 0.2620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9687 0.2840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419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45469 0.26945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13472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04236 0.2817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FF7527B-4FA0-6A07-FE3C-021CA8F4ED68}"/>
              </a:ext>
            </a:extLst>
          </p:cNvPr>
          <p:cNvGrpSpPr/>
          <p:nvPr/>
        </p:nvGrpSpPr>
        <p:grpSpPr>
          <a:xfrm>
            <a:off x="2082609" y="1559378"/>
            <a:ext cx="6332895" cy="1490760"/>
            <a:chOff x="2079672" y="1539539"/>
            <a:chExt cx="6332895" cy="149076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D93F54A-E2B1-CA0C-4EDB-BCFD53D69893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30B0B6DF-8D69-2F1C-0EDA-30DAE733F01C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172" name="Rectangle: Rounded Corners 171">
                  <a:extLst>
                    <a:ext uri="{FF2B5EF4-FFF2-40B4-BE49-F238E27FC236}">
                      <a16:creationId xmlns:a16="http://schemas.microsoft.com/office/drawing/2014/main" id="{A4C22E9A-464A-25E7-5CF7-D7175A01320D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B0B3E501-4509-51FE-A351-14BAD7D62D9B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D86179A4-4DC3-A74C-EA58-043A4A39BE5D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181" name="Rectangle: Rounded Corners 180">
                    <a:extLst>
                      <a:ext uri="{FF2B5EF4-FFF2-40B4-BE49-F238E27FC236}">
                        <a16:creationId xmlns:a16="http://schemas.microsoft.com/office/drawing/2014/main" id="{2CC1413A-5EA8-935E-ACE1-ACB487AD1759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C8435B9E-04A9-96EB-BC12-DAEEC05E99C5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75" name="Rectangle: Rounded Corners 174">
                  <a:extLst>
                    <a:ext uri="{FF2B5EF4-FFF2-40B4-BE49-F238E27FC236}">
                      <a16:creationId xmlns:a16="http://schemas.microsoft.com/office/drawing/2014/main" id="{9E4D9AEA-4AF2-BE6C-C4E8-F98E2B68F6B5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" name="Rectangle: Rounded Corners 175">
                  <a:extLst>
                    <a:ext uri="{FF2B5EF4-FFF2-40B4-BE49-F238E27FC236}">
                      <a16:creationId xmlns:a16="http://schemas.microsoft.com/office/drawing/2014/main" id="{781C93BD-FAD5-6359-267F-CB50FA536A29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Rectangle: Rounded Corners 176">
                  <a:extLst>
                    <a:ext uri="{FF2B5EF4-FFF2-40B4-BE49-F238E27FC236}">
                      <a16:creationId xmlns:a16="http://schemas.microsoft.com/office/drawing/2014/main" id="{0692E6A1-8714-93D2-A642-8AA8431E409F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" name="Rectangle: Rounded Corners 177">
                  <a:extLst>
                    <a:ext uri="{FF2B5EF4-FFF2-40B4-BE49-F238E27FC236}">
                      <a16:creationId xmlns:a16="http://schemas.microsoft.com/office/drawing/2014/main" id="{C9430E5A-DB65-50B2-82AC-C20E0A6B2A0C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" name="Rectangle: Rounded Corners 178">
                  <a:extLst>
                    <a:ext uri="{FF2B5EF4-FFF2-40B4-BE49-F238E27FC236}">
                      <a16:creationId xmlns:a16="http://schemas.microsoft.com/office/drawing/2014/main" id="{7FD3EA06-8F98-FEAF-153E-981E00E0DCD8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Rectangle: Rounded Corners 179">
                  <a:extLst>
                    <a:ext uri="{FF2B5EF4-FFF2-40B4-BE49-F238E27FC236}">
                      <a16:creationId xmlns:a16="http://schemas.microsoft.com/office/drawing/2014/main" id="{4F2E8ED8-07D5-B154-712C-986285BE538D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505BD8C-D3BA-DFE7-4882-D0699E6B6B49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E9AC1DC6-84E9-325B-FC53-65B44EAA110D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BD829E24-E042-F95D-D7AD-A02F1B486495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4155A57-B2D2-A00D-73DC-F0DE12184B83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22C8DA1-2825-7677-D5BA-41FF2516A485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7D24150-F9F0-DEC5-0042-5D52FB59E78E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BC596B43-779B-70A6-9053-18670EAEEEDF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05BA08E-A419-A3E3-42AA-4215CAD1E6F4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9A95118B-C148-81EC-0E60-BA04AC60B432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1940F987-50DD-10CC-8F8C-0E3E390987E2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9F1EB09E-C216-3153-00F0-F4A783E4F04E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A83871B5-8166-6CB7-CE44-AEA969188A8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C1BA6C10-E405-4A63-9A96-831360B8498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0FD73C2B-E8BC-9566-3C45-BE7EDB9A2EEE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5F2D716B-45EC-3ECC-CE5A-2FFA860741C8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A6649088-5535-1524-B9B6-7EAD75CE19DB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23989" y="43329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87458" y="4515287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10 × ___ = 60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06992" y="550762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51790EE-335C-B008-0DD3-D3188C100CA4}"/>
              </a:ext>
            </a:extLst>
          </p:cNvPr>
          <p:cNvGrpSpPr/>
          <p:nvPr/>
        </p:nvGrpSpPr>
        <p:grpSpPr>
          <a:xfrm>
            <a:off x="2079672" y="1559378"/>
            <a:ext cx="6332895" cy="1490760"/>
            <a:chOff x="2079672" y="1539539"/>
            <a:chExt cx="6332895" cy="149076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ABEB111-89C5-FFB3-92AA-8ED06E0F81E0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390FB6-64D3-74C0-9B03-1E8676C9D4B9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E71257C1-F623-7DA8-53C3-858677F54F00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2A18A4C-6F80-A526-3736-06D2DFD23B7F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D08664C2-ADC9-463F-8FFA-4226685121E2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F783AE15-5D79-64CC-F608-277FF9F91FBB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52951626-213F-5B9E-5A27-228865BA5079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6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8D8747C4-001F-880C-E6E6-1684A5C2405A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F17B23DA-4956-AB03-CFBB-E4DD47C5F99B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DD5F8C96-3F8E-DD6E-914E-54D53CD6B058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3018A891-DCD3-9A04-1AEA-0F970C761D75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A59212EF-A3E4-17A7-006E-7A681C5267C5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204D858C-E57A-FED4-3021-7B266204168E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EB5570A-5CC9-1DFB-A323-467EB53752F4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F838CB5-E0A5-A68E-CC17-212D53933DB2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C0488D-F283-A44E-82E0-DBE0CF38F3B9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B136C10-C935-A32A-6FF5-FB312C80E311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058223F-C8E2-7CD3-3145-BE8F766E1E0A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937D69B-364A-91E5-6CD6-CFD32F1A7E99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F33F0D2-E8B1-82F0-9152-D452D0F5DDED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03EC7FC5-9E37-9B0C-1415-25B4333E196C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F1B826BA-B086-6532-77E2-D0BFF3106459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A1E51FBB-E4D4-21C6-362D-7A9D73D847D4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064B0BE3-FDE3-58A1-B122-B12BF742E8CC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32FA3DCF-75BA-8945-B7CE-708D447355C2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F0BBCF0A-C080-1605-8E4D-3A4744713E2A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110BF0CD-8C78-7664-04A4-7A281E8C76F8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149" name="Rectangle: Rounded Corners 148">
                  <a:extLst>
                    <a:ext uri="{FF2B5EF4-FFF2-40B4-BE49-F238E27FC236}">
                      <a16:creationId xmlns:a16="http://schemas.microsoft.com/office/drawing/2014/main" id="{739D6E1C-B667-32F2-C0AC-608FDDC8526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FBB24565-0ABB-4D67-CC77-F7D0373ACB31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943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37225" y="49743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71368" y="452659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50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76106" y="546098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2124641" y="1652322"/>
            <a:ext cx="5484654" cy="1512482"/>
            <a:chOff x="4029001" y="1554202"/>
            <a:chExt cx="5415000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265363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2126989" y="1634643"/>
            <a:ext cx="5482305" cy="1530989"/>
            <a:chOff x="4029001" y="1535695"/>
            <a:chExt cx="5415000" cy="153098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382444" y="153569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2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754457" y="2330754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10 x   ?  = 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754457" y="3300885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10 x  ?  =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754457" y="427101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10 x  ?  = 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4879090" y="230790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10 x  ?  = 70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6518114" y="2239835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398679" y="2291498"/>
            <a:ext cx="4664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398679" y="3258799"/>
            <a:ext cx="49529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398679" y="4226100"/>
            <a:ext cx="4952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EE57D-D833-3010-7BBB-6A26208372F2}"/>
              </a:ext>
            </a:extLst>
          </p:cNvPr>
          <p:cNvSpPr txBox="1"/>
          <p:nvPr/>
        </p:nvSpPr>
        <p:spPr>
          <a:xfrm>
            <a:off x="4879090" y="3300885"/>
            <a:ext cx="348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10 x   ?  = 120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939224-DA4D-7866-89D3-606A13030679}"/>
              </a:ext>
            </a:extLst>
          </p:cNvPr>
          <p:cNvSpPr txBox="1"/>
          <p:nvPr/>
        </p:nvSpPr>
        <p:spPr>
          <a:xfrm>
            <a:off x="4879090" y="4271016"/>
            <a:ext cx="3421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?  x  10  = 90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2B07EF-662C-5785-13DD-C1A7109DBEEB}"/>
              </a:ext>
            </a:extLst>
          </p:cNvPr>
          <p:cNvSpPr/>
          <p:nvPr/>
        </p:nvSpPr>
        <p:spPr>
          <a:xfrm>
            <a:off x="6518114" y="3238375"/>
            <a:ext cx="69876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D30F8E-897B-790D-0891-79471C150304}"/>
              </a:ext>
            </a:extLst>
          </p:cNvPr>
          <p:cNvSpPr/>
          <p:nvPr/>
        </p:nvSpPr>
        <p:spPr>
          <a:xfrm>
            <a:off x="5594790" y="4169261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659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2251574"/>
            <a:chOff x="3588774" y="1281027"/>
            <a:chExt cx="4778477" cy="30971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7"/>
              <a:ext cx="4778477" cy="3097147"/>
            </a:xfrm>
            <a:prstGeom prst="wedgeRoundRectCallout">
              <a:avLst>
                <a:gd name="adj1" fmla="val -74126"/>
                <a:gd name="adj2" fmla="val 4022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9"/>
              <a:ext cx="4778477" cy="2667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x ? = 100</a:t>
              </a:r>
            </a:p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= 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439165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 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724</TotalTime>
  <Words>350</Words>
  <Application>Microsoft Office PowerPoint</Application>
  <PresentationFormat>On-screen Show (4:3)</PresentationFormat>
  <Paragraphs>127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44</cp:revision>
  <dcterms:created xsi:type="dcterms:W3CDTF">2013-01-27T09:14:16Z</dcterms:created>
  <dcterms:modified xsi:type="dcterms:W3CDTF">2026-04-02T12:44:46Z</dcterms:modified>
  <cp:category/>
</cp:coreProperties>
</file>