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26" r:id="rId2"/>
    <p:sldId id="305" r:id="rId3"/>
    <p:sldId id="327" r:id="rId4"/>
    <p:sldId id="273" r:id="rId5"/>
    <p:sldId id="272" r:id="rId6"/>
    <p:sldId id="329" r:id="rId7"/>
    <p:sldId id="331" r:id="rId8"/>
    <p:sldId id="33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075308" y="134302"/>
            <a:ext cx="6291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more, 1 less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08ECB0-D5D0-10A8-DF29-750B48B7F5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0002" y="2157735"/>
            <a:ext cx="4300210" cy="391992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20888" y="634676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19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79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2E8156-4B52-B049-5C65-30C6A09D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2AC2087-CBAB-9E67-37CD-1C6B327A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1588EAF-BA7E-69E4-A35B-81B978E45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67935D9-4CA2-89AB-5259-2F3F30AD8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402563"/>
              </p:ext>
            </p:extLst>
          </p:nvPr>
        </p:nvGraphicFramePr>
        <p:xfrm>
          <a:off x="1148588" y="1935243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F9B375E-5E03-7DF1-53FC-61D4E6D65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176433" y="2892092"/>
            <a:ext cx="327598" cy="3761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9AC73F-10A3-3AE7-9991-DB0F36D36A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344756" y="2402134"/>
            <a:ext cx="614247" cy="1732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B1522DA-47B5-1F7B-4671-4A6BC0722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51879" y="2402134"/>
            <a:ext cx="614247" cy="17321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25575D-7716-D5C7-B0BD-08060096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181560" y="3232557"/>
            <a:ext cx="327598" cy="37613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EB45F252-50AD-7996-5367-F3CEB7415F69}"/>
              </a:ext>
            </a:extLst>
          </p:cNvPr>
          <p:cNvSpPr txBox="1"/>
          <p:nvPr/>
        </p:nvSpPr>
        <p:spPr>
          <a:xfrm>
            <a:off x="2248921" y="265471"/>
            <a:ext cx="5483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Captain is finding 1 more and 1 less than 23. 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6E2219AB-B33F-9411-82FC-9378873A58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068" y="4565537"/>
            <a:ext cx="2497826" cy="202853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741B380-A198-3CF7-C07F-11F3536A2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186687" y="3547048"/>
            <a:ext cx="327598" cy="376131"/>
          </a:xfrm>
          <a:prstGeom prst="rect">
            <a:avLst/>
          </a:prstGeom>
        </p:spPr>
      </p:pic>
      <p:sp>
        <p:nvSpPr>
          <p:cNvPr id="92" name="Speech Bubble: Rectangle with Corners Rounded 91">
            <a:extLst>
              <a:ext uri="{FF2B5EF4-FFF2-40B4-BE49-F238E27FC236}">
                <a16:creationId xmlns:a16="http://schemas.microsoft.com/office/drawing/2014/main" id="{E83AE9FE-174C-560E-CFBA-EA5650693D5F}"/>
              </a:ext>
            </a:extLst>
          </p:cNvPr>
          <p:cNvSpPr/>
          <p:nvPr/>
        </p:nvSpPr>
        <p:spPr>
          <a:xfrm>
            <a:off x="3101073" y="4798142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To find 1 more, I simply add an extra 1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4DF59D5-152A-E0F3-8F9C-DA443901D467}"/>
              </a:ext>
            </a:extLst>
          </p:cNvPr>
          <p:cNvGrpSpPr/>
          <p:nvPr/>
        </p:nvGrpSpPr>
        <p:grpSpPr>
          <a:xfrm>
            <a:off x="1941798" y="2366468"/>
            <a:ext cx="1169529" cy="1732178"/>
            <a:chOff x="1941798" y="2366468"/>
            <a:chExt cx="1169529" cy="1732178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DCD7651-962C-8E5E-6C79-1B925EF93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1941798" y="2366468"/>
              <a:ext cx="614247" cy="1732178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5E53912C-A027-43B6-8C7E-81E943055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CBA11DE-C18A-8F32-E160-1B06D30CB5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78602" y="3196891"/>
              <a:ext cx="327598" cy="376131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23D22E19-8EA5-FD69-9129-2B71A9DD1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783729" y="3528805"/>
              <a:ext cx="327598" cy="376131"/>
            </a:xfrm>
            <a:prstGeom prst="rect">
              <a:avLst/>
            </a:prstGeom>
          </p:spPr>
        </p:pic>
      </p:grp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648552C9-58EE-3474-58B6-008384F71439}"/>
              </a:ext>
            </a:extLst>
          </p:cNvPr>
          <p:cNvSpPr/>
          <p:nvPr/>
        </p:nvSpPr>
        <p:spPr>
          <a:xfrm>
            <a:off x="3111327" y="4810240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To find 1 less, I simply remove one 1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40BBA3AD-9EEB-02BB-1A9F-E32CF0B5FBBC}"/>
              </a:ext>
            </a:extLst>
          </p:cNvPr>
          <p:cNvSpPr/>
          <p:nvPr/>
        </p:nvSpPr>
        <p:spPr>
          <a:xfrm>
            <a:off x="3106200" y="4798142"/>
            <a:ext cx="5266178" cy="1376516"/>
          </a:xfrm>
          <a:prstGeom prst="wedgeRoundRectCallout">
            <a:avLst>
              <a:gd name="adj1" fmla="val -74231"/>
              <a:gd name="adj2" fmla="val 21786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What do you notice?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What is the </a:t>
            </a:r>
            <a:r>
              <a:rPr lang="en-GB" sz="3200" b="1" dirty="0">
                <a:solidFill>
                  <a:schemeClr val="tx1"/>
                </a:solidFill>
              </a:rPr>
              <a:t>same</a:t>
            </a:r>
            <a:r>
              <a:rPr lang="en-GB" sz="3200" dirty="0">
                <a:solidFill>
                  <a:schemeClr val="tx1"/>
                </a:solidFill>
              </a:rPr>
              <a:t> and what is </a:t>
            </a:r>
            <a:r>
              <a:rPr lang="en-GB" sz="3200" b="1" dirty="0">
                <a:solidFill>
                  <a:schemeClr val="tx1"/>
                </a:solidFill>
              </a:rPr>
              <a:t>different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4B2C29D-7BFB-96AE-D057-EAB7A7FE3B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9" y="100504"/>
            <a:ext cx="1270971" cy="12709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5CAC53F-3213-866F-DDF9-DE0E730F5484}"/>
              </a:ext>
            </a:extLst>
          </p:cNvPr>
          <p:cNvGrpSpPr/>
          <p:nvPr/>
        </p:nvGrpSpPr>
        <p:grpSpPr>
          <a:xfrm>
            <a:off x="6855249" y="2388125"/>
            <a:ext cx="1210119" cy="1732178"/>
            <a:chOff x="6855249" y="2388125"/>
            <a:chExt cx="1210119" cy="173217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F04FF09-2030-4F39-C998-AD1FE3C74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20FF5E6-60BB-B59A-6C05-1DA10B4E5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855249" y="2388125"/>
              <a:ext cx="614247" cy="1732178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915B77B-6F20-10DD-645A-3817FFB0A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BA5AD663-7775-374E-C8A8-C35461EE5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A73DF93A-298A-1201-A6E9-89129B46E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559013"/>
              <a:ext cx="327598" cy="37613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4F727CE-753C-7164-BC4B-279FFDED6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24916" y="2550610"/>
              <a:ext cx="327598" cy="376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4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640A8-C75E-33FB-351D-8FA0C4E0F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85DFA8-4BA7-FA79-B366-8388D1A9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6A60014-D886-12F3-4EA8-8710AC39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119006"/>
            <a:ext cx="1233968" cy="123396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6D0A5FC-9852-F1F4-483C-16969F7D7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674520"/>
              </p:ext>
            </p:extLst>
          </p:nvPr>
        </p:nvGraphicFramePr>
        <p:xfrm>
          <a:off x="1490109" y="119006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380F8-0F3C-E0C2-B50A-785222E8717D}"/>
              </a:ext>
            </a:extLst>
          </p:cNvPr>
          <p:cNvGrpSpPr/>
          <p:nvPr/>
        </p:nvGrpSpPr>
        <p:grpSpPr>
          <a:xfrm>
            <a:off x="4736241" y="584612"/>
            <a:ext cx="857279" cy="1732178"/>
            <a:chOff x="4993400" y="585897"/>
            <a:chExt cx="857279" cy="173217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5F52BE-90BD-53CF-1B74-A2C18F261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517954" y="1075855"/>
              <a:ext cx="327598" cy="37613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9B9DB08-B5C2-E645-4CFD-86B3F588D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4993400" y="585897"/>
              <a:ext cx="614247" cy="173217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2EEC36C-C824-F0C3-D7E3-613F183DE3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5523081" y="1416320"/>
              <a:ext cx="327598" cy="376131"/>
            </a:xfrm>
            <a:prstGeom prst="rect">
              <a:avLst/>
            </a:prstGeom>
          </p:spPr>
        </p:pic>
      </p:grpSp>
      <p:pic>
        <p:nvPicPr>
          <p:cNvPr id="89" name="Graphic 88">
            <a:extLst>
              <a:ext uri="{FF2B5EF4-FFF2-40B4-BE49-F238E27FC236}">
                <a16:creationId xmlns:a16="http://schemas.microsoft.com/office/drawing/2014/main" id="{74E52342-7BED-D159-06F4-438DBB097C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7983" y="2742699"/>
            <a:ext cx="2184132" cy="1773780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E795981F-78D6-0CC9-A62A-9F0EFDDAE147}"/>
              </a:ext>
            </a:extLst>
          </p:cNvPr>
          <p:cNvGrpSpPr/>
          <p:nvPr/>
        </p:nvGrpSpPr>
        <p:grpSpPr>
          <a:xfrm>
            <a:off x="7303962" y="602793"/>
            <a:ext cx="902996" cy="1732178"/>
            <a:chOff x="7162372" y="2388125"/>
            <a:chExt cx="902996" cy="1732178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80B46F95-95B2-F46C-3DB8-E9978E9B9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941B1F95-D589-4489-87E0-84BE33555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4182A9AD-5200-64C7-98D3-8C812B8B9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97F1D47-11FA-8C81-A90E-083B696884E1}"/>
              </a:ext>
            </a:extLst>
          </p:cNvPr>
          <p:cNvGrpSpPr/>
          <p:nvPr/>
        </p:nvGrpSpPr>
        <p:grpSpPr>
          <a:xfrm>
            <a:off x="2342283" y="585897"/>
            <a:ext cx="852152" cy="1732178"/>
            <a:chOff x="2000762" y="2402134"/>
            <a:chExt cx="852152" cy="173217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003766F-42FB-7C82-AE98-4551D6B0D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525316" y="2892092"/>
              <a:ext cx="327598" cy="37613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AD7479D-6C3C-D72D-7D26-C2D3B7D9D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2000762" y="2402134"/>
              <a:ext cx="614247" cy="1732178"/>
            </a:xfrm>
            <a:prstGeom prst="rect">
              <a:avLst/>
            </a:prstGeom>
          </p:spPr>
        </p:pic>
      </p:grp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E4FB49A1-EB2E-A0CC-9DF3-AD1CD9BA4A92}"/>
              </a:ext>
            </a:extLst>
          </p:cNvPr>
          <p:cNvSpPr/>
          <p:nvPr/>
        </p:nvSpPr>
        <p:spPr>
          <a:xfrm>
            <a:off x="3287568" y="2874496"/>
            <a:ext cx="5266178" cy="1043842"/>
          </a:xfrm>
          <a:prstGeom prst="wedgeRoundRectCallout">
            <a:avLst>
              <a:gd name="adj1" fmla="val -86180"/>
              <a:gd name="adj2" fmla="val 3874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 find the missing number, I will find 1 more than 11.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7BC38B1-B26E-505D-0DC5-1F6F42D6A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78" y="82003"/>
            <a:ext cx="1270971" cy="127097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D7B077-3EE0-F84A-F65D-33FD3E53FE53}"/>
              </a:ext>
            </a:extLst>
          </p:cNvPr>
          <p:cNvGraphicFramePr>
            <a:graphicFrameLocks noGrp="1"/>
          </p:cNvGraphicFramePr>
          <p:nvPr/>
        </p:nvGraphicFramePr>
        <p:xfrm>
          <a:off x="1490108" y="2344967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BDC446D-B0C6-7631-EDAC-A584FC3BCFE3}"/>
              </a:ext>
            </a:extLst>
          </p:cNvPr>
          <p:cNvSpPr/>
          <p:nvPr/>
        </p:nvSpPr>
        <p:spPr>
          <a:xfrm>
            <a:off x="2380864" y="2259883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A3139-2477-90EE-115B-F97FC91F8951}"/>
              </a:ext>
            </a:extLst>
          </p:cNvPr>
          <p:cNvSpPr/>
          <p:nvPr/>
        </p:nvSpPr>
        <p:spPr>
          <a:xfrm>
            <a:off x="7237360" y="2259883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9CC15F-9446-AD35-6ABC-6CA1DE6EBAD6}"/>
              </a:ext>
            </a:extLst>
          </p:cNvPr>
          <p:cNvSpPr/>
          <p:nvPr/>
        </p:nvSpPr>
        <p:spPr>
          <a:xfrm>
            <a:off x="4811817" y="2243518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3507FC0-EC57-21FE-7EC2-0AB481A2F0E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0021" y="4440193"/>
            <a:ext cx="1957490" cy="206624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6BE3B23-0122-596C-1F25-4854D26732F7}"/>
              </a:ext>
            </a:extLst>
          </p:cNvPr>
          <p:cNvSpPr/>
          <p:nvPr/>
        </p:nvSpPr>
        <p:spPr>
          <a:xfrm>
            <a:off x="351316" y="5309418"/>
            <a:ext cx="5266178" cy="1064025"/>
          </a:xfrm>
          <a:prstGeom prst="wedgeRoundRectCallout">
            <a:avLst>
              <a:gd name="adj1" fmla="val 83909"/>
              <a:gd name="adj2" fmla="val -325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 find the missing number, I will find 1 less than 13.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4C0D9-064B-9FF3-A9CA-E5BD761A0D8C}"/>
              </a:ext>
            </a:extLst>
          </p:cNvPr>
          <p:cNvSpPr/>
          <p:nvPr/>
        </p:nvSpPr>
        <p:spPr>
          <a:xfrm>
            <a:off x="1993952" y="4302218"/>
            <a:ext cx="49362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Who is correct?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214F5B-AAD7-60C6-4844-C0FD54E84543}"/>
              </a:ext>
            </a:extLst>
          </p:cNvPr>
          <p:cNvSpPr/>
          <p:nvPr/>
        </p:nvSpPr>
        <p:spPr>
          <a:xfrm>
            <a:off x="2082998" y="4301441"/>
            <a:ext cx="5503479" cy="584775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Both are correct – why?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D3F86F-A47C-2521-BA41-4060E3B61D51}"/>
              </a:ext>
            </a:extLst>
          </p:cNvPr>
          <p:cNvSpPr/>
          <p:nvPr/>
        </p:nvSpPr>
        <p:spPr>
          <a:xfrm>
            <a:off x="4457724" y="1020874"/>
            <a:ext cx="1422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E0C70-9709-9C62-410E-9D51D1E22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7886402" y="1750348"/>
            <a:ext cx="327598" cy="3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6" grpId="0"/>
      <p:bldP spid="11" grpId="0" animBg="1"/>
      <p:bldP spid="12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F3351-408C-3030-C100-6EB0C0E24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35188A2-CA4D-8374-F9D6-966CBDA6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5C6BD5-B2FF-641C-283F-A5FB98886734}"/>
              </a:ext>
            </a:extLst>
          </p:cNvPr>
          <p:cNvSpPr/>
          <p:nvPr/>
        </p:nvSpPr>
        <p:spPr>
          <a:xfrm>
            <a:off x="1895213" y="1154004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66461B41-22F6-B8C7-8ADC-945D32165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840967"/>
              </p:ext>
            </p:extLst>
          </p:nvPr>
        </p:nvGraphicFramePr>
        <p:xfrm>
          <a:off x="1425016" y="1308589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8E725CDF-B890-62F5-6947-59E101CD5E76}"/>
              </a:ext>
            </a:extLst>
          </p:cNvPr>
          <p:cNvGrpSpPr/>
          <p:nvPr/>
        </p:nvGrpSpPr>
        <p:grpSpPr>
          <a:xfrm>
            <a:off x="6978650" y="1761471"/>
            <a:ext cx="902996" cy="1732178"/>
            <a:chOff x="7162372" y="2388125"/>
            <a:chExt cx="902996" cy="173217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1B890E3-90F9-C84F-D647-D5BF5D384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7732643" y="2878083"/>
              <a:ext cx="327598" cy="376131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C6E1F89-2AFC-8FB9-CC87-76E6295CC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162372" y="2388125"/>
              <a:ext cx="614247" cy="17321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21E35FE-209D-11BC-94C1-128B75527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7737770" y="3218548"/>
              <a:ext cx="327598" cy="37613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09C1477-3774-6957-A72B-4E18801F4323}"/>
              </a:ext>
            </a:extLst>
          </p:cNvPr>
          <p:cNvGrpSpPr/>
          <p:nvPr/>
        </p:nvGrpSpPr>
        <p:grpSpPr>
          <a:xfrm>
            <a:off x="2342848" y="1739814"/>
            <a:ext cx="852152" cy="1732178"/>
            <a:chOff x="2248921" y="2366468"/>
            <a:chExt cx="852152" cy="173217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0E769C3-1697-F508-686E-BF8FAF99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773475" y="2856426"/>
              <a:ext cx="327598" cy="376131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B2BE2D7-1FA6-4F39-0B9A-29EFF2F14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2248921" y="2366468"/>
              <a:ext cx="614247" cy="1732178"/>
            </a:xfrm>
            <a:prstGeom prst="rect">
              <a:avLst/>
            </a:prstGeom>
          </p:spPr>
        </p:pic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1A3760F2-7295-8EDF-E16A-2085B3A57FE9}"/>
              </a:ext>
            </a:extLst>
          </p:cNvPr>
          <p:cNvSpPr/>
          <p:nvPr/>
        </p:nvSpPr>
        <p:spPr>
          <a:xfrm>
            <a:off x="801027" y="4229673"/>
            <a:ext cx="831564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find the missing number, </a:t>
            </a:r>
          </a:p>
          <a:p>
            <a:pPr algn="ctr"/>
            <a:r>
              <a:rPr lang="en-US" sz="4400" dirty="0"/>
              <a:t>I can find 1 _____ than 11 or </a:t>
            </a:r>
          </a:p>
          <a:p>
            <a:pPr algn="ctr"/>
            <a:r>
              <a:rPr lang="en-US" sz="4400" dirty="0"/>
              <a:t>1 ______ than 13.</a:t>
            </a:r>
            <a:endParaRPr lang="en-GB" sz="4400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E9B32D40-383C-7FD4-D68E-9A6769CF6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8" y="82003"/>
            <a:ext cx="1270971" cy="1270971"/>
          </a:xfrm>
          <a:prstGeom prst="rect">
            <a:avLst/>
          </a:prstGeom>
        </p:spPr>
      </p:pic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5036F245-4E41-8F71-6E87-67D3881B137C}"/>
              </a:ext>
            </a:extLst>
          </p:cNvPr>
          <p:cNvGraphicFramePr>
            <a:graphicFrameLocks noGrp="1"/>
          </p:cNvGraphicFramePr>
          <p:nvPr/>
        </p:nvGraphicFramePr>
        <p:xfrm>
          <a:off x="1426062" y="3504961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98" name="Rectangle 97">
            <a:extLst>
              <a:ext uri="{FF2B5EF4-FFF2-40B4-BE49-F238E27FC236}">
                <a16:creationId xmlns:a16="http://schemas.microsoft.com/office/drawing/2014/main" id="{442403C3-D115-3479-1436-7971A5357D10}"/>
              </a:ext>
            </a:extLst>
          </p:cNvPr>
          <p:cNvSpPr/>
          <p:nvPr/>
        </p:nvSpPr>
        <p:spPr>
          <a:xfrm>
            <a:off x="2316818" y="3419877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BD6A03-A525-E010-385D-62D4C87E0C69}"/>
              </a:ext>
            </a:extLst>
          </p:cNvPr>
          <p:cNvSpPr/>
          <p:nvPr/>
        </p:nvSpPr>
        <p:spPr>
          <a:xfrm>
            <a:off x="7173314" y="3419877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A397CCB-1109-42C3-8A75-8E8CFEC52E9D}"/>
              </a:ext>
            </a:extLst>
          </p:cNvPr>
          <p:cNvSpPr/>
          <p:nvPr/>
        </p:nvSpPr>
        <p:spPr>
          <a:xfrm>
            <a:off x="3939363" y="4790694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29E3958-3132-B43C-F9EB-DA23E472C9BE}"/>
              </a:ext>
            </a:extLst>
          </p:cNvPr>
          <p:cNvSpPr/>
          <p:nvPr/>
        </p:nvSpPr>
        <p:spPr>
          <a:xfrm>
            <a:off x="3034720" y="5474561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less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CF8574-2A32-84EA-94E7-524284EAADB8}"/>
              </a:ext>
            </a:extLst>
          </p:cNvPr>
          <p:cNvSpPr/>
          <p:nvPr/>
        </p:nvSpPr>
        <p:spPr>
          <a:xfrm>
            <a:off x="4028511" y="2073562"/>
            <a:ext cx="19966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6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6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4D89B0-6D5B-4A72-7BD6-A531CEAF74F9}"/>
              </a:ext>
            </a:extLst>
          </p:cNvPr>
          <p:cNvGrpSpPr/>
          <p:nvPr/>
        </p:nvGrpSpPr>
        <p:grpSpPr>
          <a:xfrm>
            <a:off x="4739233" y="1794282"/>
            <a:ext cx="857279" cy="1732178"/>
            <a:chOff x="4869309" y="1696822"/>
            <a:chExt cx="857279" cy="17321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599103-3AAE-9F24-4521-DE00535A0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393863" y="2186780"/>
              <a:ext cx="327598" cy="37613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564810-1438-106F-22B5-C9BCFF22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869309" y="1696822"/>
              <a:ext cx="614247" cy="17321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412332-24C9-70DB-9BC3-2459A9BAE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5398990" y="2527245"/>
              <a:ext cx="327598" cy="37613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5B40A-7A40-8493-FB5D-58E64485BDE7}"/>
              </a:ext>
            </a:extLst>
          </p:cNvPr>
          <p:cNvSpPr/>
          <p:nvPr/>
        </p:nvSpPr>
        <p:spPr>
          <a:xfrm>
            <a:off x="4818916" y="3414833"/>
            <a:ext cx="7292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67B12D-6839-2DBA-E181-344BE6166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7559175" y="2952863"/>
            <a:ext cx="327598" cy="37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C97D8B-FE3C-8D43-A7F2-E01DEBFE56BF}"/>
              </a:ext>
            </a:extLst>
          </p:cNvPr>
          <p:cNvSpPr/>
          <p:nvPr/>
        </p:nvSpPr>
        <p:spPr>
          <a:xfrm>
            <a:off x="784476" y="1528228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9EFA6F-DFE1-349D-354A-7866A924B4E8}"/>
              </a:ext>
            </a:extLst>
          </p:cNvPr>
          <p:cNvSpPr/>
          <p:nvPr/>
        </p:nvSpPr>
        <p:spPr>
          <a:xfrm>
            <a:off x="1495054" y="2268233"/>
            <a:ext cx="3926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57" name="Table 3">
            <a:extLst>
              <a:ext uri="{FF2B5EF4-FFF2-40B4-BE49-F238E27FC236}">
                <a16:creationId xmlns:a16="http://schemas.microsoft.com/office/drawing/2014/main" id="{77C95A77-1DDF-83BA-2848-E2BBE6809B67}"/>
              </a:ext>
            </a:extLst>
          </p:cNvPr>
          <p:cNvGraphicFramePr>
            <a:graphicFrameLocks noGrp="1"/>
          </p:cNvGraphicFramePr>
          <p:nvPr/>
        </p:nvGraphicFramePr>
        <p:xfrm>
          <a:off x="1024857" y="2422818"/>
          <a:ext cx="7372647" cy="21990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4216734027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655295561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2552923718"/>
                    </a:ext>
                  </a:extLst>
                </a:gridCol>
              </a:tblGrid>
              <a:tr h="4895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less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1 more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78700"/>
                  </a:ext>
                </a:extLst>
              </a:tr>
              <a:tr h="16809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6830"/>
                  </a:ext>
                </a:extLst>
              </a:tr>
            </a:tbl>
          </a:graphicData>
        </a:graphic>
      </p:graphicFrame>
      <p:graphicFrame>
        <p:nvGraphicFramePr>
          <p:cNvPr id="78" name="Table 77">
            <a:extLst>
              <a:ext uri="{FF2B5EF4-FFF2-40B4-BE49-F238E27FC236}">
                <a16:creationId xmlns:a16="http://schemas.microsoft.com/office/drawing/2014/main" id="{329DB91D-CF0D-1624-8813-DBF332C5CDCC}"/>
              </a:ext>
            </a:extLst>
          </p:cNvPr>
          <p:cNvGraphicFramePr>
            <a:graphicFrameLocks noGrp="1"/>
          </p:cNvGraphicFramePr>
          <p:nvPr/>
        </p:nvGraphicFramePr>
        <p:xfrm>
          <a:off x="1025903" y="4619190"/>
          <a:ext cx="7372647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7549">
                  <a:extLst>
                    <a:ext uri="{9D8B030D-6E8A-4147-A177-3AD203B41FA5}">
                      <a16:colId xmlns:a16="http://schemas.microsoft.com/office/drawing/2014/main" val="26917178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1571017190"/>
                    </a:ext>
                  </a:extLst>
                </a:gridCol>
                <a:gridCol w="2457549">
                  <a:extLst>
                    <a:ext uri="{9D8B030D-6E8A-4147-A177-3AD203B41FA5}">
                      <a16:colId xmlns:a16="http://schemas.microsoft.com/office/drawing/2014/main" val="3887679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092779"/>
                  </a:ext>
                </a:extLst>
              </a:tr>
            </a:tbl>
          </a:graphicData>
        </a:graphic>
      </p:graphicFrame>
      <p:sp>
        <p:nvSpPr>
          <p:cNvPr id="90" name="Rectangle 89">
            <a:extLst>
              <a:ext uri="{FF2B5EF4-FFF2-40B4-BE49-F238E27FC236}">
                <a16:creationId xmlns:a16="http://schemas.microsoft.com/office/drawing/2014/main" id="{DE98FFC6-3316-889A-E1F8-ADAAC8912E63}"/>
              </a:ext>
            </a:extLst>
          </p:cNvPr>
          <p:cNvSpPr/>
          <p:nvPr/>
        </p:nvSpPr>
        <p:spPr>
          <a:xfrm>
            <a:off x="6155174" y="3235062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B4A584-8697-DA26-59DB-8C59EC631F3E}"/>
              </a:ext>
            </a:extLst>
          </p:cNvPr>
          <p:cNvGrpSpPr/>
          <p:nvPr/>
        </p:nvGrpSpPr>
        <p:grpSpPr>
          <a:xfrm>
            <a:off x="1651039" y="2923357"/>
            <a:ext cx="1466398" cy="2133969"/>
            <a:chOff x="1651039" y="2923357"/>
            <a:chExt cx="1466398" cy="213396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BB75A65-746F-AE9B-2AB2-5AA15EC7AD1D}"/>
                </a:ext>
              </a:extLst>
            </p:cNvPr>
            <p:cNvSpPr/>
            <p:nvPr/>
          </p:nvSpPr>
          <p:spPr>
            <a:xfrm>
              <a:off x="1916659" y="4534106"/>
              <a:ext cx="7292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32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27A7A3-13EF-D105-3C22-194187F079F8}"/>
                </a:ext>
              </a:extLst>
            </p:cNvPr>
            <p:cNvGrpSpPr/>
            <p:nvPr/>
          </p:nvGrpSpPr>
          <p:grpSpPr>
            <a:xfrm>
              <a:off x="1651039" y="2923357"/>
              <a:ext cx="1466398" cy="1732178"/>
              <a:chOff x="1651039" y="2923357"/>
              <a:chExt cx="1466398" cy="173217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0D82C5D3-7DBF-67A6-6324-B25D174C4F06}"/>
                  </a:ext>
                </a:extLst>
              </p:cNvPr>
              <p:cNvGrpSpPr/>
              <p:nvPr/>
            </p:nvGrpSpPr>
            <p:grpSpPr>
              <a:xfrm>
                <a:off x="1651039" y="2923357"/>
                <a:ext cx="1466398" cy="1732178"/>
                <a:chOff x="6593843" y="2388125"/>
                <a:chExt cx="1466398" cy="1732178"/>
              </a:xfrm>
            </p:grpSpPr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8457B858-ECDF-5213-AD2C-6006AE926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5002" t="23074" r="31995" b="33000"/>
                <a:stretch/>
              </p:blipFill>
              <p:spPr>
                <a:xfrm>
                  <a:off x="6593843" y="2388125"/>
                  <a:ext cx="614247" cy="1732178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4C5E1EBA-0D15-F4C5-AEAA-9906CAA8F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9934" t="34426" r="42244" b="42987"/>
                <a:stretch/>
              </p:blipFill>
              <p:spPr>
                <a:xfrm>
                  <a:off x="7732643" y="2878083"/>
                  <a:ext cx="327598" cy="37613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FE5F5F99-D542-BB09-753A-4064C4072C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5002" t="23074" r="31995" b="33000"/>
                <a:stretch/>
              </p:blipFill>
              <p:spPr>
                <a:xfrm>
                  <a:off x="6855249" y="2388125"/>
                  <a:ext cx="614247" cy="1732178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C5674609-C82C-0844-7E4B-2F7B12605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5002" t="23074" r="31995" b="33000"/>
                <a:stretch/>
              </p:blipFill>
              <p:spPr>
                <a:xfrm>
                  <a:off x="7162372" y="2388125"/>
                  <a:ext cx="614247" cy="1732178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E9AEC-B167-616B-D6C8-40D7C55854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2767981" y="3098983"/>
                <a:ext cx="327598" cy="376131"/>
              </a:xfrm>
              <a:prstGeom prst="rect">
                <a:avLst/>
              </a:prstGeom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71E796-85A7-BEA4-22D0-77D28C32F610}"/>
              </a:ext>
            </a:extLst>
          </p:cNvPr>
          <p:cNvGrpSpPr/>
          <p:nvPr/>
        </p:nvGrpSpPr>
        <p:grpSpPr>
          <a:xfrm>
            <a:off x="1812881" y="2934859"/>
            <a:ext cx="3556188" cy="3671277"/>
            <a:chOff x="2268125" y="2906533"/>
            <a:chExt cx="3556188" cy="367127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132D83A-77E8-043B-0A3D-355B673AA7B4}"/>
                </a:ext>
              </a:extLst>
            </p:cNvPr>
            <p:cNvSpPr/>
            <p:nvPr/>
          </p:nvSpPr>
          <p:spPr>
            <a:xfrm>
              <a:off x="4562467" y="4517741"/>
              <a:ext cx="7292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33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769AE0-E9C7-3F95-A6A6-A2FCB508EF92}"/>
                </a:ext>
              </a:extLst>
            </p:cNvPr>
            <p:cNvGrpSpPr/>
            <p:nvPr/>
          </p:nvGrpSpPr>
          <p:grpSpPr>
            <a:xfrm>
              <a:off x="2268125" y="2906533"/>
              <a:ext cx="3556188" cy="3671277"/>
              <a:chOff x="2268125" y="2906533"/>
              <a:chExt cx="3556188" cy="3671277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A7590797-2CCF-19AF-47AB-36C88B44E448}"/>
                  </a:ext>
                </a:extLst>
              </p:cNvPr>
              <p:cNvGrpSpPr/>
              <p:nvPr/>
            </p:nvGrpSpPr>
            <p:grpSpPr>
              <a:xfrm>
                <a:off x="2268125" y="5021381"/>
                <a:ext cx="2698910" cy="1556429"/>
                <a:chOff x="2268125" y="5021381"/>
                <a:chExt cx="2698910" cy="1556429"/>
              </a:xfrm>
            </p:grpSpPr>
            <p:sp>
              <p:nvSpPr>
                <p:cNvPr id="113" name="Arrow: Curved Up 112">
                  <a:extLst>
                    <a:ext uri="{FF2B5EF4-FFF2-40B4-BE49-F238E27FC236}">
                      <a16:creationId xmlns:a16="http://schemas.microsoft.com/office/drawing/2014/main" id="{E9BCA719-78F6-3AD2-CD42-19A7AA6DE5C4}"/>
                    </a:ext>
                  </a:extLst>
                </p:cNvPr>
                <p:cNvSpPr/>
                <p:nvPr/>
              </p:nvSpPr>
              <p:spPr>
                <a:xfrm flipH="1">
                  <a:off x="2268125" y="5021381"/>
                  <a:ext cx="2698910" cy="1017718"/>
                </a:xfrm>
                <a:prstGeom prst="curvedUpArrow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B013A2C4-33A3-CB14-135D-CC30C768A1FA}"/>
                    </a:ext>
                  </a:extLst>
                </p:cNvPr>
                <p:cNvSpPr/>
                <p:nvPr/>
              </p:nvSpPr>
              <p:spPr>
                <a:xfrm>
                  <a:off x="3195432" y="6054590"/>
                  <a:ext cx="857263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-</a:t>
                  </a:r>
                  <a:r>
                    <a:rPr lang="en-US" sz="2800" b="0" cap="none" spc="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1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A527E5B-0A3D-0999-6735-8E02A1135EA0}"/>
                  </a:ext>
                </a:extLst>
              </p:cNvPr>
              <p:cNvGrpSpPr/>
              <p:nvPr/>
            </p:nvGrpSpPr>
            <p:grpSpPr>
              <a:xfrm>
                <a:off x="4352788" y="2906533"/>
                <a:ext cx="1471525" cy="1732178"/>
                <a:chOff x="4352788" y="2906533"/>
                <a:chExt cx="1471525" cy="1732178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3C31AC1C-E478-E955-3967-C4B01BE4DA49}"/>
                    </a:ext>
                  </a:extLst>
                </p:cNvPr>
                <p:cNvGrpSpPr/>
                <p:nvPr/>
              </p:nvGrpSpPr>
              <p:grpSpPr>
                <a:xfrm>
                  <a:off x="4352788" y="2906533"/>
                  <a:ext cx="1471525" cy="1732178"/>
                  <a:chOff x="4190009" y="4976573"/>
                  <a:chExt cx="1471525" cy="1732178"/>
                </a:xfrm>
              </p:grpSpPr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5DBB2B38-5854-00AB-8C61-3578B2991E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5002" t="23074" r="31995" b="33000"/>
                  <a:stretch/>
                </p:blipFill>
                <p:spPr>
                  <a:xfrm>
                    <a:off x="4190009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19DBDA6C-8938-6A78-1B9A-52279C66A2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9934" t="34426" r="42244" b="42987"/>
                  <a:stretch/>
                </p:blipFill>
                <p:spPr>
                  <a:xfrm>
                    <a:off x="5328809" y="5481478"/>
                    <a:ext cx="327598" cy="376131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>
                    <a:extLst>
                      <a:ext uri="{FF2B5EF4-FFF2-40B4-BE49-F238E27FC236}">
                        <a16:creationId xmlns:a16="http://schemas.microsoft.com/office/drawing/2014/main" id="{54436371-72E8-9116-62D8-1620D540245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5002" t="23074" r="31995" b="33000"/>
                  <a:stretch/>
                </p:blipFill>
                <p:spPr>
                  <a:xfrm>
                    <a:off x="4451415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>
                    <a:extLst>
                      <a:ext uri="{FF2B5EF4-FFF2-40B4-BE49-F238E27FC236}">
                        <a16:creationId xmlns:a16="http://schemas.microsoft.com/office/drawing/2014/main" id="{FD988589-F6A4-6B02-7772-7401CAA87B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l="35002" t="23074" r="31995" b="33000"/>
                  <a:stretch/>
                </p:blipFill>
                <p:spPr>
                  <a:xfrm>
                    <a:off x="4758538" y="4976573"/>
                    <a:ext cx="614247" cy="1732178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AE410CFF-1BA3-BE58-1049-2CDCCF2166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9934" t="34426" r="42244" b="42987"/>
                  <a:stretch/>
                </p:blipFill>
                <p:spPr>
                  <a:xfrm>
                    <a:off x="5333936" y="5821943"/>
                    <a:ext cx="327598" cy="37613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04A91C0F-CC03-7213-C32A-012CF1634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9934" t="34426" r="42244" b="42987"/>
                <a:stretch/>
              </p:blipFill>
              <p:spPr>
                <a:xfrm>
                  <a:off x="5480189" y="3094355"/>
                  <a:ext cx="327598" cy="37613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20" name="Arrow: Curved Up 119">
            <a:extLst>
              <a:ext uri="{FF2B5EF4-FFF2-40B4-BE49-F238E27FC236}">
                <a16:creationId xmlns:a16="http://schemas.microsoft.com/office/drawing/2014/main" id="{ACF87665-4E75-8E02-3C0F-FE40EE78D1D7}"/>
              </a:ext>
            </a:extLst>
          </p:cNvPr>
          <p:cNvSpPr/>
          <p:nvPr/>
        </p:nvSpPr>
        <p:spPr>
          <a:xfrm>
            <a:off x="4563518" y="5035340"/>
            <a:ext cx="2698910" cy="1017718"/>
          </a:xfrm>
          <a:prstGeom prst="curvedUp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9E0BA59-9F81-95E7-B33F-2F560CDAFD6E}"/>
              </a:ext>
            </a:extLst>
          </p:cNvPr>
          <p:cNvSpPr/>
          <p:nvPr/>
        </p:nvSpPr>
        <p:spPr>
          <a:xfrm>
            <a:off x="5490825" y="6068549"/>
            <a:ext cx="8572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AFD767-319D-8C26-6F76-7C08569742BB}"/>
              </a:ext>
            </a:extLst>
          </p:cNvPr>
          <p:cNvGrpSpPr/>
          <p:nvPr/>
        </p:nvGrpSpPr>
        <p:grpSpPr>
          <a:xfrm>
            <a:off x="6629894" y="2903065"/>
            <a:ext cx="1471525" cy="2159212"/>
            <a:chOff x="6629894" y="2903065"/>
            <a:chExt cx="1471525" cy="215921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A4F40D3-69A8-7DFA-53C5-2261B0BDF105}"/>
                </a:ext>
              </a:extLst>
            </p:cNvPr>
            <p:cNvSpPr/>
            <p:nvPr/>
          </p:nvSpPr>
          <p:spPr>
            <a:xfrm>
              <a:off x="6815055" y="4539057"/>
              <a:ext cx="7292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34</a:t>
              </a:r>
              <a:endPara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D4774DF-BC02-38EE-790D-D3CC1D85ACF0}"/>
                </a:ext>
              </a:extLst>
            </p:cNvPr>
            <p:cNvGrpSpPr/>
            <p:nvPr/>
          </p:nvGrpSpPr>
          <p:grpSpPr>
            <a:xfrm>
              <a:off x="6629894" y="2903065"/>
              <a:ext cx="1471525" cy="1732178"/>
              <a:chOff x="4020570" y="4976573"/>
              <a:chExt cx="1471525" cy="1732178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A5B506B9-CAB4-9D8C-D09D-CE1A9E62C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002" t="23074" r="31995" b="33000"/>
              <a:stretch/>
            </p:blipFill>
            <p:spPr>
              <a:xfrm>
                <a:off x="4020570" y="4976573"/>
                <a:ext cx="614247" cy="1732178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F91C8395-18E6-08BD-D81B-5F687D92BC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59370" y="5481478"/>
                <a:ext cx="327598" cy="376131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85C972E-33B1-9D41-A2C2-633EED9B42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002" t="23074" r="31995" b="33000"/>
              <a:stretch/>
            </p:blipFill>
            <p:spPr>
              <a:xfrm>
                <a:off x="4281976" y="4976573"/>
                <a:ext cx="614247" cy="1732178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54AE81D-1EAF-19CE-B86E-D5E115C395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5002" t="23074" r="31995" b="33000"/>
              <a:stretch/>
            </p:blipFill>
            <p:spPr>
              <a:xfrm>
                <a:off x="4589099" y="4976573"/>
                <a:ext cx="614247" cy="1732178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5F041CDB-4F9E-D754-98A2-7AB01FCD2B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64497" y="5821943"/>
                <a:ext cx="327598" cy="376131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95844686-8733-E7EB-7865-A446E67448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9934" t="34426" r="42244" b="42987"/>
              <a:stretch/>
            </p:blipFill>
            <p:spPr>
              <a:xfrm>
                <a:off x="5164497" y="6162408"/>
                <a:ext cx="327598" cy="376131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48CB0B-D152-4A69-16FD-0F8EB167C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747037" y="3061348"/>
              <a:ext cx="327598" cy="376131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7B62A3-0A2E-A222-C829-CF670CC9ED98}"/>
              </a:ext>
            </a:extLst>
          </p:cNvPr>
          <p:cNvSpPr/>
          <p:nvPr/>
        </p:nvSpPr>
        <p:spPr>
          <a:xfrm>
            <a:off x="1149749" y="3310746"/>
            <a:ext cx="20389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103A5-87A3-34FA-99AA-FA31F45D2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8" y="82003"/>
            <a:ext cx="1270971" cy="12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B35F65-FF5E-395E-19D2-BE53C1F3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EF5B0FE-0BB9-C570-2597-86CE1385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3EDB8-50C4-500C-B5A6-159C3EA0FE63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3763615-ABD1-16C0-9315-07F9B6AD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DA870D95-33EF-D835-3928-3F8D5B7FD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DB7C1D-82C8-175D-0E2A-BA91A6B2B3D6}"/>
              </a:ext>
            </a:extLst>
          </p:cNvPr>
          <p:cNvSpPr txBox="1"/>
          <p:nvPr/>
        </p:nvSpPr>
        <p:spPr>
          <a:xfrm>
            <a:off x="2048441" y="1715961"/>
            <a:ext cx="61599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a) 1 more than 17 is ____</a:t>
            </a:r>
          </a:p>
          <a:p>
            <a:endParaRPr lang="en-GB" sz="4000" dirty="0"/>
          </a:p>
          <a:p>
            <a:r>
              <a:rPr lang="en-GB" sz="4000" dirty="0"/>
              <a:t>b) 1 more than ____ is 18</a:t>
            </a:r>
          </a:p>
          <a:p>
            <a:endParaRPr lang="en-GB" sz="4000" dirty="0"/>
          </a:p>
          <a:p>
            <a:r>
              <a:rPr lang="en-GB" sz="4000" dirty="0"/>
              <a:t>c) 1 less than ____ is 25</a:t>
            </a:r>
          </a:p>
          <a:p>
            <a:endParaRPr lang="en-GB" sz="4000" dirty="0"/>
          </a:p>
          <a:p>
            <a:r>
              <a:rPr lang="en-GB" sz="4000" dirty="0"/>
              <a:t>d) 1 less than ____ is 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581D-FF0B-65F0-DD95-62947E530657}"/>
              </a:ext>
            </a:extLst>
          </p:cNvPr>
          <p:cNvSpPr/>
          <p:nvPr/>
        </p:nvSpPr>
        <p:spPr>
          <a:xfrm>
            <a:off x="5876193" y="1601259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B07737-C148-629B-8E5E-88BEA591EC7A}"/>
              </a:ext>
            </a:extLst>
          </p:cNvPr>
          <p:cNvSpPr/>
          <p:nvPr/>
        </p:nvSpPr>
        <p:spPr>
          <a:xfrm>
            <a:off x="4774981" y="2793300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7FB781-9292-45E1-AD09-943F6C5ADD48}"/>
              </a:ext>
            </a:extLst>
          </p:cNvPr>
          <p:cNvSpPr/>
          <p:nvPr/>
        </p:nvSpPr>
        <p:spPr>
          <a:xfrm>
            <a:off x="4489845" y="403455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E010D3-F550-F5B8-3838-804D3CB4317B}"/>
              </a:ext>
            </a:extLst>
          </p:cNvPr>
          <p:cNvSpPr/>
          <p:nvPr/>
        </p:nvSpPr>
        <p:spPr>
          <a:xfrm>
            <a:off x="4489844" y="5256741"/>
            <a:ext cx="20092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580272" y="1453281"/>
            <a:ext cx="6420465" cy="2167636"/>
          </a:xfrm>
          <a:prstGeom prst="wedgeRoundRectCallout">
            <a:avLst>
              <a:gd name="adj1" fmla="val -67561"/>
              <a:gd name="adj2" fmla="val 4192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823268" y="4390970"/>
            <a:ext cx="7829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04317" y="2019515"/>
            <a:ext cx="6172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1 less means the next number.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812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677</TotalTime>
  <Words>251</Words>
  <Application>Microsoft Office PowerPoint</Application>
  <PresentationFormat>On-screen Show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2026-04-05T16:10:10Z</dcterms:modified>
  <cp:category/>
</cp:coreProperties>
</file>