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3" r:id="rId3"/>
    <p:sldId id="257" r:id="rId4"/>
    <p:sldId id="296" r:id="rId5"/>
    <p:sldId id="297" r:id="rId6"/>
    <p:sldId id="295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8699D-8108-2BF6-699D-E702548A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E505D-5736-37CD-FAD7-1ED1AAF68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F03A2-7096-F337-A268-D6E0901C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7AD86-F282-B9AC-4C34-866B72A9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6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075308" y="134302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881" y="2864537"/>
            <a:ext cx="4361726" cy="3859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C62C92-96EF-AD51-D3F8-66917A7E659C}"/>
              </a:ext>
            </a:extLst>
          </p:cNvPr>
          <p:cNvSpPr txBox="1"/>
          <p:nvPr/>
        </p:nvSpPr>
        <p:spPr>
          <a:xfrm>
            <a:off x="1258880" y="1137872"/>
            <a:ext cx="7924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Convert units of measure involving fractions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797293" y="316548"/>
            <a:ext cx="83118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E499B-C750-D841-AB4A-52AFC1607EF3}"/>
              </a:ext>
            </a:extLst>
          </p:cNvPr>
          <p:cNvSpPr txBox="1"/>
          <p:nvPr/>
        </p:nvSpPr>
        <p:spPr>
          <a:xfrm>
            <a:off x="3210232" y="171295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m = ?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1DC83-DEE7-7795-6BF5-5CD640FBA4BC}"/>
              </a:ext>
            </a:extLst>
          </p:cNvPr>
          <p:cNvSpPr txBox="1"/>
          <p:nvPr/>
        </p:nvSpPr>
        <p:spPr>
          <a:xfrm>
            <a:off x="3210232" y="413867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L = ?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E250C-01A8-ADFC-28C2-24F9F619F245}"/>
              </a:ext>
            </a:extLst>
          </p:cNvPr>
          <p:cNvSpPr txBox="1"/>
          <p:nvPr/>
        </p:nvSpPr>
        <p:spPr>
          <a:xfrm>
            <a:off x="3210232" y="292581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kg = ? 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AECC2-4509-353B-867C-5E39C6ADEB2B}"/>
              </a:ext>
            </a:extLst>
          </p:cNvPr>
          <p:cNvSpPr txBox="1"/>
          <p:nvPr/>
        </p:nvSpPr>
        <p:spPr>
          <a:xfrm>
            <a:off x="3210232" y="5351536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km = ?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5AB1D-590A-8C5C-95AE-00A9F2EA7F66}"/>
              </a:ext>
            </a:extLst>
          </p:cNvPr>
          <p:cNvSpPr/>
          <p:nvPr/>
        </p:nvSpPr>
        <p:spPr>
          <a:xfrm>
            <a:off x="4748980" y="1757027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 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B610E-F819-B387-450C-A26BDA7D93D3}"/>
              </a:ext>
            </a:extLst>
          </p:cNvPr>
          <p:cNvSpPr/>
          <p:nvPr/>
        </p:nvSpPr>
        <p:spPr>
          <a:xfrm>
            <a:off x="4832554" y="2968137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BD99B-2987-92F9-4DBD-B3DA30F86158}"/>
              </a:ext>
            </a:extLst>
          </p:cNvPr>
          <p:cNvSpPr/>
          <p:nvPr/>
        </p:nvSpPr>
        <p:spPr>
          <a:xfrm>
            <a:off x="4618702" y="4163618"/>
            <a:ext cx="2509921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ml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2E7CD-E05D-0738-F98D-810572B85227}"/>
              </a:ext>
            </a:extLst>
          </p:cNvPr>
          <p:cNvSpPr/>
          <p:nvPr/>
        </p:nvSpPr>
        <p:spPr>
          <a:xfrm>
            <a:off x="5075902" y="5435832"/>
            <a:ext cx="2509921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m</a:t>
            </a:r>
          </a:p>
        </p:txBody>
      </p: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6BA459-630D-EB7A-DC44-44EB32307461}"/>
                  </a:ext>
                </a:extLst>
              </p:cNvPr>
              <p:cNvSpPr/>
              <p:nvPr/>
            </p:nvSpPr>
            <p:spPr>
              <a:xfrm>
                <a:off x="1377052" y="324699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m = ? cm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6BA459-630D-EB7A-DC44-44EB32307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324699"/>
                <a:ext cx="6744694" cy="961545"/>
              </a:xfrm>
              <a:prstGeom prst="rect">
                <a:avLst/>
              </a:prstGeom>
              <a:blipFill>
                <a:blip r:embed="rId3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C382946-EF0F-A4D0-C70B-D2A93F10C68E}"/>
              </a:ext>
            </a:extLst>
          </p:cNvPr>
          <p:cNvSpPr txBox="1"/>
          <p:nvPr/>
        </p:nvSpPr>
        <p:spPr>
          <a:xfrm>
            <a:off x="-157015" y="207403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I know that: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73D40-0AC7-62A1-60FD-2DFABBEAB460}"/>
              </a:ext>
            </a:extLst>
          </p:cNvPr>
          <p:cNvSpPr txBox="1"/>
          <p:nvPr/>
        </p:nvSpPr>
        <p:spPr>
          <a:xfrm>
            <a:off x="3023720" y="207403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1m = 100cm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503BC-0437-F342-1C44-DB6DA15E24B4}"/>
              </a:ext>
            </a:extLst>
          </p:cNvPr>
          <p:cNvSpPr txBox="1"/>
          <p:nvPr/>
        </p:nvSpPr>
        <p:spPr>
          <a:xfrm>
            <a:off x="740479" y="3360252"/>
            <a:ext cx="2777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Therefore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FE5CF58-1C22-DD40-C6E4-B2765A4A8E03}"/>
                  </a:ext>
                </a:extLst>
              </p:cNvPr>
              <p:cNvSpPr/>
              <p:nvPr/>
            </p:nvSpPr>
            <p:spPr>
              <a:xfrm>
                <a:off x="2128984" y="3231995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 x 100 = 50 cm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FE5CF58-1C22-DD40-C6E4-B2765A4A8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84" y="3231995"/>
                <a:ext cx="6744694" cy="961545"/>
              </a:xfrm>
              <a:prstGeom prst="rect">
                <a:avLst/>
              </a:prstGeom>
              <a:blipFill>
                <a:blip r:embed="rId4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B5187A09-7C8A-EB79-663D-252AB83BBB06}"/>
              </a:ext>
            </a:extLst>
          </p:cNvPr>
          <p:cNvGrpSpPr/>
          <p:nvPr/>
        </p:nvGrpSpPr>
        <p:grpSpPr>
          <a:xfrm>
            <a:off x="2229399" y="4645934"/>
            <a:ext cx="5040000" cy="1445200"/>
            <a:chOff x="2043579" y="4645934"/>
            <a:chExt cx="5040000" cy="14452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3F2E48B-087C-6EEC-92B6-545F6A9DC03E}"/>
                </a:ext>
              </a:extLst>
            </p:cNvPr>
            <p:cNvSpPr/>
            <p:nvPr/>
          </p:nvSpPr>
          <p:spPr>
            <a:xfrm>
              <a:off x="2043579" y="4842453"/>
              <a:ext cx="504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54B76BC-AEA5-D918-A881-ACD26927380B}"/>
                </a:ext>
              </a:extLst>
            </p:cNvPr>
            <p:cNvSpPr/>
            <p:nvPr/>
          </p:nvSpPr>
          <p:spPr>
            <a:xfrm>
              <a:off x="3524796" y="4645934"/>
              <a:ext cx="228636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100cm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4704D89-1786-BFBB-9BCA-E700E78AA37A}"/>
                </a:ext>
              </a:extLst>
            </p:cNvPr>
            <p:cNvGrpSpPr/>
            <p:nvPr/>
          </p:nvGrpSpPr>
          <p:grpSpPr>
            <a:xfrm>
              <a:off x="2043579" y="5321693"/>
              <a:ext cx="2520000" cy="769441"/>
              <a:chOff x="2043579" y="5321693"/>
              <a:chExt cx="2520000" cy="769441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0038F9FA-30CE-3D39-1BE0-49ADCA662D13}"/>
                  </a:ext>
                </a:extLst>
              </p:cNvPr>
              <p:cNvSpPr/>
              <p:nvPr/>
            </p:nvSpPr>
            <p:spPr>
              <a:xfrm>
                <a:off x="2043579" y="5447566"/>
                <a:ext cx="252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1F27DDC-4DBF-448D-223D-F4EA33F935C4}"/>
                  </a:ext>
                </a:extLst>
              </p:cNvPr>
              <p:cNvSpPr/>
              <p:nvPr/>
            </p:nvSpPr>
            <p:spPr>
              <a:xfrm>
                <a:off x="2430506" y="5321693"/>
                <a:ext cx="1746145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50cm</a:t>
                </a:r>
                <a:r>
                  <a:rPr lang="en-US" sz="4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D87FBDA-9805-6D64-3C11-5D057A1B853B}"/>
                </a:ext>
              </a:extLst>
            </p:cNvPr>
            <p:cNvGrpSpPr/>
            <p:nvPr/>
          </p:nvGrpSpPr>
          <p:grpSpPr>
            <a:xfrm>
              <a:off x="4563579" y="5314914"/>
              <a:ext cx="2520000" cy="769441"/>
              <a:chOff x="4563579" y="5314914"/>
              <a:chExt cx="2520000" cy="769441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4F838157-1FF3-CF69-6BA8-394FA1C58B77}"/>
                  </a:ext>
                </a:extLst>
              </p:cNvPr>
              <p:cNvSpPr/>
              <p:nvPr/>
            </p:nvSpPr>
            <p:spPr>
              <a:xfrm>
                <a:off x="4563579" y="5447566"/>
                <a:ext cx="252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B0B7114-ACAE-916A-C7B4-94AEA98B070C}"/>
                  </a:ext>
                </a:extLst>
              </p:cNvPr>
              <p:cNvSpPr/>
              <p:nvPr/>
            </p:nvSpPr>
            <p:spPr>
              <a:xfrm>
                <a:off x="4980041" y="5314914"/>
                <a:ext cx="1746145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50cm</a:t>
                </a:r>
                <a:r>
                  <a:rPr lang="en-US" sz="4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698E4E0-36CC-9AE6-0B32-A8E190639DD1}"/>
              </a:ext>
            </a:extLst>
          </p:cNvPr>
          <p:cNvSpPr/>
          <p:nvPr/>
        </p:nvSpPr>
        <p:spPr>
          <a:xfrm>
            <a:off x="4853796" y="226088"/>
            <a:ext cx="1746145" cy="101566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50cm</a:t>
            </a:r>
            <a:r>
              <a:rPr lang="en-US" sz="6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9" name="Picture 38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B85505D-524D-AEC1-3566-C4BA6F1BA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0BF1D9-1AC5-AB3C-8B45-6EB3B2A0F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80E2CDA-774E-1FFE-9E30-14C2E1AF3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1A86D35-D620-7C52-6D6B-DDE52E5E25E3}"/>
                  </a:ext>
                </a:extLst>
              </p:cNvPr>
              <p:cNvSpPr/>
              <p:nvPr/>
            </p:nvSpPr>
            <p:spPr>
              <a:xfrm>
                <a:off x="1377052" y="324699"/>
                <a:ext cx="6744694" cy="9628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kg = ? g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1A86D35-D620-7C52-6D6B-DDE52E5E2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324699"/>
                <a:ext cx="6744694" cy="962828"/>
              </a:xfrm>
              <a:prstGeom prst="rect">
                <a:avLst/>
              </a:prstGeom>
              <a:blipFill>
                <a:blip r:embed="rId3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439899F-0E25-55BC-FB33-BCAB31EFEC65}"/>
              </a:ext>
            </a:extLst>
          </p:cNvPr>
          <p:cNvSpPr txBox="1"/>
          <p:nvPr/>
        </p:nvSpPr>
        <p:spPr>
          <a:xfrm>
            <a:off x="-157015" y="207403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I know that: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947A1-059F-5F3A-312E-05596A41EB86}"/>
              </a:ext>
            </a:extLst>
          </p:cNvPr>
          <p:cNvSpPr txBox="1"/>
          <p:nvPr/>
        </p:nvSpPr>
        <p:spPr>
          <a:xfrm>
            <a:off x="3023720" y="207403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1kg = 1000g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6ECEC5-65F3-420C-7B78-736984220C85}"/>
              </a:ext>
            </a:extLst>
          </p:cNvPr>
          <p:cNvSpPr txBox="1"/>
          <p:nvPr/>
        </p:nvSpPr>
        <p:spPr>
          <a:xfrm>
            <a:off x="740479" y="3360252"/>
            <a:ext cx="2777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Therefore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2C505E-951B-2200-4F97-6D22714EAE8A}"/>
                  </a:ext>
                </a:extLst>
              </p:cNvPr>
              <p:cNvSpPr/>
              <p:nvPr/>
            </p:nvSpPr>
            <p:spPr>
              <a:xfrm>
                <a:off x="2128984" y="3231995"/>
                <a:ext cx="6744694" cy="9628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 x 1000 = 750 g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2C505E-951B-2200-4F97-6D22714EA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84" y="3231995"/>
                <a:ext cx="6744694" cy="962828"/>
              </a:xfrm>
              <a:prstGeom prst="rect">
                <a:avLst/>
              </a:prstGeom>
              <a:blipFill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5F751F6B-35D7-A879-7977-61E334211B36}"/>
              </a:ext>
            </a:extLst>
          </p:cNvPr>
          <p:cNvSpPr/>
          <p:nvPr/>
        </p:nvSpPr>
        <p:spPr>
          <a:xfrm>
            <a:off x="5056473" y="214198"/>
            <a:ext cx="1651820" cy="101566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750g</a:t>
            </a:r>
            <a:r>
              <a:rPr lang="en-US" sz="6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9BB9B9-E324-7486-BDA8-751ED490B62B}"/>
              </a:ext>
            </a:extLst>
          </p:cNvPr>
          <p:cNvGrpSpPr/>
          <p:nvPr/>
        </p:nvGrpSpPr>
        <p:grpSpPr>
          <a:xfrm>
            <a:off x="2015381" y="4663302"/>
            <a:ext cx="5489234" cy="1402312"/>
            <a:chOff x="2015381" y="4663302"/>
            <a:chExt cx="5489234" cy="140231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89B4BC4-B63D-147E-BDE9-D5A661BBCA38}"/>
                </a:ext>
              </a:extLst>
            </p:cNvPr>
            <p:cNvSpPr/>
            <p:nvPr/>
          </p:nvSpPr>
          <p:spPr>
            <a:xfrm>
              <a:off x="2229399" y="4847798"/>
              <a:ext cx="504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3F4329-24C6-957A-AC43-F346B90C8CC1}"/>
                </a:ext>
              </a:extLst>
            </p:cNvPr>
            <p:cNvSpPr/>
            <p:nvPr/>
          </p:nvSpPr>
          <p:spPr>
            <a:xfrm>
              <a:off x="3679085" y="4663302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1000g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5DE4E8-E144-A6CC-8C1E-7319A3BCB2EB}"/>
                </a:ext>
              </a:extLst>
            </p:cNvPr>
            <p:cNvGrpSpPr/>
            <p:nvPr/>
          </p:nvGrpSpPr>
          <p:grpSpPr>
            <a:xfrm>
              <a:off x="2015381" y="5335008"/>
              <a:ext cx="2965589" cy="721466"/>
              <a:chOff x="2015381" y="5335008"/>
              <a:chExt cx="2965589" cy="72146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336D7E1-A9C0-9100-185A-BBE1CB76E32B}"/>
                  </a:ext>
                </a:extLst>
              </p:cNvPr>
              <p:cNvGrpSpPr/>
              <p:nvPr/>
            </p:nvGrpSpPr>
            <p:grpSpPr>
              <a:xfrm>
                <a:off x="2015381" y="5335008"/>
                <a:ext cx="1710720" cy="712326"/>
                <a:chOff x="1734713" y="5335008"/>
                <a:chExt cx="2468876" cy="712326"/>
              </a:xfrm>
            </p:grpSpPr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3519A8A8-32E1-6400-70D7-DD1D56250AA7}"/>
                    </a:ext>
                  </a:extLst>
                </p:cNvPr>
                <p:cNvSpPr/>
                <p:nvPr/>
              </p:nvSpPr>
              <p:spPr>
                <a:xfrm>
                  <a:off x="2043579" y="5447566"/>
                  <a:ext cx="181840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242C7A6-1DBA-0860-D54C-86FEDF2615DA}"/>
                    </a:ext>
                  </a:extLst>
                </p:cNvPr>
                <p:cNvSpPr/>
                <p:nvPr/>
              </p:nvSpPr>
              <p:spPr>
                <a:xfrm>
                  <a:off x="1734713" y="5335008"/>
                  <a:ext cx="2468876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25</a:t>
                  </a:r>
                  <a:r>
                    <a:rPr lang="en-US" sz="2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0g</a:t>
                  </a:r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40D01A0-7A16-5589-A065-9D997AC253F1}"/>
                  </a:ext>
                </a:extLst>
              </p:cNvPr>
              <p:cNvGrpSpPr/>
              <p:nvPr/>
            </p:nvGrpSpPr>
            <p:grpSpPr>
              <a:xfrm>
                <a:off x="3270250" y="5344148"/>
                <a:ext cx="1710720" cy="712326"/>
                <a:chOff x="1734713" y="5335008"/>
                <a:chExt cx="2468876" cy="712326"/>
              </a:xfrm>
            </p:grpSpPr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DC7ED7FA-A21D-7A52-9653-0C411745ABE6}"/>
                    </a:ext>
                  </a:extLst>
                </p:cNvPr>
                <p:cNvSpPr/>
                <p:nvPr/>
              </p:nvSpPr>
              <p:spPr>
                <a:xfrm>
                  <a:off x="2043579" y="5447566"/>
                  <a:ext cx="181840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E94F796E-8BB4-DBEE-AC55-B80A9E068F6F}"/>
                    </a:ext>
                  </a:extLst>
                </p:cNvPr>
                <p:cNvSpPr/>
                <p:nvPr/>
              </p:nvSpPr>
              <p:spPr>
                <a:xfrm>
                  <a:off x="1734713" y="5335008"/>
                  <a:ext cx="2468876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25</a:t>
                  </a:r>
                  <a:r>
                    <a:rPr lang="en-US" sz="2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0g</a:t>
                  </a:r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06E0715-4E5A-8417-9F73-980A67EF45FF}"/>
                </a:ext>
              </a:extLst>
            </p:cNvPr>
            <p:cNvSpPr/>
            <p:nvPr/>
          </p:nvSpPr>
          <p:spPr>
            <a:xfrm>
              <a:off x="4753044" y="5456706"/>
              <a:ext cx="126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3D1B01-DD6B-E336-C97D-7EADCEF44BB9}"/>
                </a:ext>
              </a:extLst>
            </p:cNvPr>
            <p:cNvSpPr/>
            <p:nvPr/>
          </p:nvSpPr>
          <p:spPr>
            <a:xfrm>
              <a:off x="4539026" y="5344148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25</a:t>
              </a:r>
              <a:r>
                <a:rPr lang="en-US" sz="2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0g</a:t>
              </a:r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87E8EE0-4525-5497-E949-8A923C29E81D}"/>
                </a:ext>
              </a:extLst>
            </p:cNvPr>
            <p:cNvSpPr/>
            <p:nvPr/>
          </p:nvSpPr>
          <p:spPr>
            <a:xfrm>
              <a:off x="6007913" y="5465846"/>
              <a:ext cx="126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1B3A46-FC9E-F2D1-0770-7702D7BFF98C}"/>
                </a:ext>
              </a:extLst>
            </p:cNvPr>
            <p:cNvSpPr/>
            <p:nvPr/>
          </p:nvSpPr>
          <p:spPr>
            <a:xfrm>
              <a:off x="5793895" y="5353288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25</a:t>
              </a:r>
              <a:r>
                <a:rPr lang="en-US" sz="2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0g</a:t>
              </a:r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20" name="Picture 19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B377125-6DC0-98E2-845C-182D74803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9EFA45-18E3-1C9C-475E-BB4C953D2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2D9E857-3D43-2A1C-A9B9-2FC72B51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E459754-71DE-1024-2EB5-E588DB52CC4E}"/>
                  </a:ext>
                </a:extLst>
              </p:cNvPr>
              <p:cNvSpPr/>
              <p:nvPr/>
            </p:nvSpPr>
            <p:spPr>
              <a:xfrm>
                <a:off x="1377052" y="324699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km = ? 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E459754-71DE-1024-2EB5-E588DB52C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324699"/>
                <a:ext cx="6744694" cy="961545"/>
              </a:xfrm>
              <a:prstGeom prst="rect">
                <a:avLst/>
              </a:prstGeom>
              <a:blipFill>
                <a:blip r:embed="rId3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6F7330E-54AC-5AA6-70BD-E768B44499B6}"/>
              </a:ext>
            </a:extLst>
          </p:cNvPr>
          <p:cNvSpPr txBox="1"/>
          <p:nvPr/>
        </p:nvSpPr>
        <p:spPr>
          <a:xfrm>
            <a:off x="-157015" y="207403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I know that: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99DAA-DF92-5508-E039-AF0C77D90190}"/>
              </a:ext>
            </a:extLst>
          </p:cNvPr>
          <p:cNvSpPr txBox="1"/>
          <p:nvPr/>
        </p:nvSpPr>
        <p:spPr>
          <a:xfrm>
            <a:off x="3023720" y="207403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1km = 1000m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F8BCC2-0896-4DB7-24C4-D2BDCA280F36}"/>
              </a:ext>
            </a:extLst>
          </p:cNvPr>
          <p:cNvSpPr txBox="1"/>
          <p:nvPr/>
        </p:nvSpPr>
        <p:spPr>
          <a:xfrm>
            <a:off x="740479" y="3360252"/>
            <a:ext cx="2777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Therefore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4E7E6C-63CC-92D9-9E04-FF045D8EBBDC}"/>
                  </a:ext>
                </a:extLst>
              </p:cNvPr>
              <p:cNvSpPr/>
              <p:nvPr/>
            </p:nvSpPr>
            <p:spPr>
              <a:xfrm>
                <a:off x="2229399" y="3272645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 x 1000 = 200 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4E7E6C-63CC-92D9-9E04-FF045D8EB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399" y="3272645"/>
                <a:ext cx="6744694" cy="961545"/>
              </a:xfrm>
              <a:prstGeom prst="rect">
                <a:avLst/>
              </a:prstGeom>
              <a:blipFill>
                <a:blip r:embed="rId4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AD9FEC6B-0D95-E6B6-4F43-031502467D3B}"/>
              </a:ext>
            </a:extLst>
          </p:cNvPr>
          <p:cNvSpPr/>
          <p:nvPr/>
        </p:nvSpPr>
        <p:spPr>
          <a:xfrm>
            <a:off x="5139536" y="223426"/>
            <a:ext cx="1651820" cy="101566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200m</a:t>
            </a:r>
            <a:r>
              <a:rPr lang="en-US" sz="6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EA9A84C-5DD1-9F1D-C339-03240B0FCF3B}"/>
              </a:ext>
            </a:extLst>
          </p:cNvPr>
          <p:cNvGrpSpPr/>
          <p:nvPr/>
        </p:nvGrpSpPr>
        <p:grpSpPr>
          <a:xfrm>
            <a:off x="1298860" y="4646465"/>
            <a:ext cx="6738603" cy="1370043"/>
            <a:chOff x="1210370" y="4792261"/>
            <a:chExt cx="6738603" cy="13700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3DBA62C-9B4E-3DD5-6506-C7594F86C46F}"/>
                </a:ext>
              </a:extLst>
            </p:cNvPr>
            <p:cNvSpPr/>
            <p:nvPr/>
          </p:nvSpPr>
          <p:spPr>
            <a:xfrm>
              <a:off x="1384185" y="4935608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3C57D5-C354-2A64-AEF1-929E12A76711}"/>
                </a:ext>
              </a:extLst>
            </p:cNvPr>
            <p:cNvSpPr/>
            <p:nvPr/>
          </p:nvSpPr>
          <p:spPr>
            <a:xfrm>
              <a:off x="3472900" y="4792261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1000m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24CD107-07C7-1307-2A30-7A6F53E2686C}"/>
                </a:ext>
              </a:extLst>
            </p:cNvPr>
            <p:cNvGrpSpPr/>
            <p:nvPr/>
          </p:nvGrpSpPr>
          <p:grpSpPr>
            <a:xfrm>
              <a:off x="1210370" y="5454418"/>
              <a:ext cx="6738603" cy="707886"/>
              <a:chOff x="1210370" y="5454418"/>
              <a:chExt cx="6738603" cy="70788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3650264-C347-F5F1-6BE9-948B453E2286}"/>
                  </a:ext>
                </a:extLst>
              </p:cNvPr>
              <p:cNvGrpSpPr/>
              <p:nvPr/>
            </p:nvGrpSpPr>
            <p:grpSpPr>
              <a:xfrm>
                <a:off x="1210370" y="5454418"/>
                <a:ext cx="1710720" cy="707886"/>
                <a:chOff x="834687" y="5348588"/>
                <a:chExt cx="1710720" cy="707886"/>
              </a:xfrm>
            </p:grpSpPr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B31AA9F8-1D9B-AD8A-183B-0698522044E9}"/>
                    </a:ext>
                  </a:extLst>
                </p:cNvPr>
                <p:cNvSpPr/>
                <p:nvPr/>
              </p:nvSpPr>
              <p:spPr>
                <a:xfrm>
                  <a:off x="1003223" y="5443126"/>
                  <a:ext cx="126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56413E4-3C50-6495-95F0-056185293FA1}"/>
                    </a:ext>
                  </a:extLst>
                </p:cNvPr>
                <p:cNvSpPr/>
                <p:nvPr/>
              </p:nvSpPr>
              <p:spPr>
                <a:xfrm>
                  <a:off x="834687" y="5348588"/>
                  <a:ext cx="1710720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200m</a:t>
                  </a:r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BDB7DE3-AAF6-42E0-6F47-032134BCA8E5}"/>
                  </a:ext>
                </a:extLst>
              </p:cNvPr>
              <p:cNvGrpSpPr/>
              <p:nvPr/>
            </p:nvGrpSpPr>
            <p:grpSpPr>
              <a:xfrm>
                <a:off x="2475649" y="5454418"/>
                <a:ext cx="1710720" cy="707886"/>
                <a:chOff x="834687" y="5348588"/>
                <a:chExt cx="1710720" cy="707886"/>
              </a:xfrm>
            </p:grpSpPr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E5625CBE-187B-DAB9-BC12-D1AEB2161BF1}"/>
                    </a:ext>
                  </a:extLst>
                </p:cNvPr>
                <p:cNvSpPr/>
                <p:nvPr/>
              </p:nvSpPr>
              <p:spPr>
                <a:xfrm>
                  <a:off x="1003223" y="5443126"/>
                  <a:ext cx="126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AE00C1C-A1AC-7A8B-4FE5-6CD888118BFC}"/>
                    </a:ext>
                  </a:extLst>
                </p:cNvPr>
                <p:cNvSpPr/>
                <p:nvPr/>
              </p:nvSpPr>
              <p:spPr>
                <a:xfrm>
                  <a:off x="834687" y="5348588"/>
                  <a:ext cx="1710720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200m</a:t>
                  </a:r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F48462F-1B6C-1626-1F24-3F42B96A5124}"/>
                  </a:ext>
                </a:extLst>
              </p:cNvPr>
              <p:cNvGrpSpPr/>
              <p:nvPr/>
            </p:nvGrpSpPr>
            <p:grpSpPr>
              <a:xfrm>
                <a:off x="3729623" y="5454418"/>
                <a:ext cx="1710720" cy="707886"/>
                <a:chOff x="834687" y="5348588"/>
                <a:chExt cx="1710720" cy="707886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36E07A03-24AE-26D6-4314-79246EAB2349}"/>
                    </a:ext>
                  </a:extLst>
                </p:cNvPr>
                <p:cNvSpPr/>
                <p:nvPr/>
              </p:nvSpPr>
              <p:spPr>
                <a:xfrm>
                  <a:off x="1003223" y="5443126"/>
                  <a:ext cx="126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B16FA18-8715-E2AC-6EDE-4F81CC3F5E11}"/>
                    </a:ext>
                  </a:extLst>
                </p:cNvPr>
                <p:cNvSpPr/>
                <p:nvPr/>
              </p:nvSpPr>
              <p:spPr>
                <a:xfrm>
                  <a:off x="834687" y="5348588"/>
                  <a:ext cx="1710720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200m</a:t>
                  </a:r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49ED0B1-B492-3165-16D1-B90A48A22E36}"/>
                  </a:ext>
                </a:extLst>
              </p:cNvPr>
              <p:cNvGrpSpPr/>
              <p:nvPr/>
            </p:nvGrpSpPr>
            <p:grpSpPr>
              <a:xfrm>
                <a:off x="6238253" y="5454418"/>
                <a:ext cx="1710720" cy="707886"/>
                <a:chOff x="834687" y="5348588"/>
                <a:chExt cx="1710720" cy="707886"/>
              </a:xfrm>
            </p:grpSpPr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C9922CB6-9C7F-3605-E383-BD27C5BF349D}"/>
                    </a:ext>
                  </a:extLst>
                </p:cNvPr>
                <p:cNvSpPr/>
                <p:nvPr/>
              </p:nvSpPr>
              <p:spPr>
                <a:xfrm>
                  <a:off x="1003223" y="5443126"/>
                  <a:ext cx="126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007EF2C-5B97-61A5-B2BE-4EF7CB9EDEBB}"/>
                    </a:ext>
                  </a:extLst>
                </p:cNvPr>
                <p:cNvSpPr/>
                <p:nvPr/>
              </p:nvSpPr>
              <p:spPr>
                <a:xfrm>
                  <a:off x="834687" y="5348588"/>
                  <a:ext cx="1710720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200m</a:t>
                  </a:r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22B8CDF-DF5A-1945-5AC8-EA8DACC1AC8A}"/>
                  </a:ext>
                </a:extLst>
              </p:cNvPr>
              <p:cNvGrpSpPr/>
              <p:nvPr/>
            </p:nvGrpSpPr>
            <p:grpSpPr>
              <a:xfrm>
                <a:off x="4991741" y="5454418"/>
                <a:ext cx="1710720" cy="707886"/>
                <a:chOff x="834687" y="5348588"/>
                <a:chExt cx="1710720" cy="707886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E62825B7-37CC-0D9A-7024-D94B201FCCFB}"/>
                    </a:ext>
                  </a:extLst>
                </p:cNvPr>
                <p:cNvSpPr/>
                <p:nvPr/>
              </p:nvSpPr>
              <p:spPr>
                <a:xfrm>
                  <a:off x="1003223" y="5443126"/>
                  <a:ext cx="126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FC5966B1-1198-0206-7DE3-72DCDEC16DDF}"/>
                    </a:ext>
                  </a:extLst>
                </p:cNvPr>
                <p:cNvSpPr/>
                <p:nvPr/>
              </p:nvSpPr>
              <p:spPr>
                <a:xfrm>
                  <a:off x="834687" y="5348588"/>
                  <a:ext cx="1710720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200m</a:t>
                  </a:r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  <p:pic>
        <p:nvPicPr>
          <p:cNvPr id="45" name="Picture 4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6EB3DF6-5284-DEBA-FE59-F61A9E483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A8EC8-BB33-7C58-0FA5-97E71F36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9D7278C0-0733-AA4E-2C73-AAF01BED7577}"/>
              </a:ext>
            </a:extLst>
          </p:cNvPr>
          <p:cNvSpPr/>
          <p:nvPr/>
        </p:nvSpPr>
        <p:spPr>
          <a:xfrm>
            <a:off x="503899" y="17391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C04F9417-5D8C-E50F-2B1D-4E32E6612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20ACFDB-BEF2-52DB-E9C5-B1BDB3A9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39DDF5-AF01-F59E-D376-13652A90A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8FA25B6-91E6-7727-AE9A-5B30AA5512C1}"/>
                  </a:ext>
                </a:extLst>
              </p:cNvPr>
              <p:cNvSpPr/>
              <p:nvPr/>
            </p:nvSpPr>
            <p:spPr>
              <a:xfrm>
                <a:off x="1013259" y="1532618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a)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km = ? 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8FA25B6-91E6-7727-AE9A-5B30AA551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9" y="1532618"/>
                <a:ext cx="6744694" cy="961545"/>
              </a:xfrm>
              <a:prstGeom prst="rect">
                <a:avLst/>
              </a:prstGeom>
              <a:blipFill>
                <a:blip r:embed="rId6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D8802F-7402-1E4D-82F6-D141B4DCA59C}"/>
                  </a:ext>
                </a:extLst>
              </p:cNvPr>
              <p:cNvSpPr/>
              <p:nvPr/>
            </p:nvSpPr>
            <p:spPr>
              <a:xfrm>
                <a:off x="1013259" y="2822343"/>
                <a:ext cx="6744694" cy="9653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b)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m = ? cm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D8802F-7402-1E4D-82F6-D141B4DCA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9" y="2822343"/>
                <a:ext cx="6744694" cy="965392"/>
              </a:xfrm>
              <a:prstGeom prst="rect">
                <a:avLst/>
              </a:prstGeom>
              <a:blipFill>
                <a:blip r:embed="rId7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2099EE-1D0B-50B8-A67D-9C8D2105A035}"/>
                  </a:ext>
                </a:extLst>
              </p:cNvPr>
              <p:cNvSpPr/>
              <p:nvPr/>
            </p:nvSpPr>
            <p:spPr>
              <a:xfrm>
                <a:off x="922151" y="4112636"/>
                <a:ext cx="6744694" cy="9666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c)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kg = ? g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2099EE-1D0B-50B8-A67D-9C8D2105A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51" y="4112636"/>
                <a:ext cx="6744694" cy="966675"/>
              </a:xfrm>
              <a:prstGeom prst="rect">
                <a:avLst/>
              </a:prstGeom>
              <a:blipFill>
                <a:blip r:embed="rId8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15228A-F036-EB33-92F7-BE6EEEE3D8EF}"/>
                  </a:ext>
                </a:extLst>
              </p:cNvPr>
              <p:cNvSpPr/>
              <p:nvPr/>
            </p:nvSpPr>
            <p:spPr>
              <a:xfrm>
                <a:off x="1013259" y="5410770"/>
                <a:ext cx="6744694" cy="964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d)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000" dirty="0"/>
                  <a:t> L = ? ml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15228A-F036-EB33-92F7-BE6EEEE3D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9" y="5410770"/>
                <a:ext cx="6744694" cy="964110"/>
              </a:xfrm>
              <a:prstGeom prst="rect">
                <a:avLst/>
              </a:prstGeom>
              <a:blipFill>
                <a:blip r:embed="rId9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E43FD54-76A1-B04A-D594-DC16ADB595F1}"/>
              </a:ext>
            </a:extLst>
          </p:cNvPr>
          <p:cNvSpPr/>
          <p:nvPr/>
        </p:nvSpPr>
        <p:spPr>
          <a:xfrm>
            <a:off x="5070710" y="1498515"/>
            <a:ext cx="1773362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 m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227A5E-C413-62FE-A454-9B877E67389D}"/>
              </a:ext>
            </a:extLst>
          </p:cNvPr>
          <p:cNvSpPr/>
          <p:nvPr/>
        </p:nvSpPr>
        <p:spPr>
          <a:xfrm>
            <a:off x="4805239" y="2780281"/>
            <a:ext cx="185831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 cm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AA5509-755B-AD43-1AAD-EFF3D3A2E680}"/>
              </a:ext>
            </a:extLst>
          </p:cNvPr>
          <p:cNvSpPr/>
          <p:nvPr/>
        </p:nvSpPr>
        <p:spPr>
          <a:xfrm>
            <a:off x="5139536" y="4077151"/>
            <a:ext cx="163571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600 g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D17612-44EC-B3C2-E070-F42B0A38A3C0}"/>
              </a:ext>
            </a:extLst>
          </p:cNvPr>
          <p:cNvSpPr/>
          <p:nvPr/>
        </p:nvSpPr>
        <p:spPr>
          <a:xfrm>
            <a:off x="4996968" y="5325382"/>
            <a:ext cx="1932052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400 ml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26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A5D72C-5F17-8E24-E23D-671CA0739F25}"/>
              </a:ext>
            </a:extLst>
          </p:cNvPr>
          <p:cNvSpPr/>
          <p:nvPr/>
        </p:nvSpPr>
        <p:spPr>
          <a:xfrm>
            <a:off x="2346276" y="1115022"/>
            <a:ext cx="6728898" cy="2020610"/>
          </a:xfrm>
          <a:prstGeom prst="wedgeRoundRectCallout">
            <a:avLst>
              <a:gd name="adj1" fmla="val -67861"/>
              <a:gd name="adj2" fmla="val 5147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4634982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4BE215-197C-E28F-32CE-47A24CBB41AC}"/>
                  </a:ext>
                </a:extLst>
              </p:cNvPr>
              <p:cNvSpPr/>
              <p:nvPr/>
            </p:nvSpPr>
            <p:spPr>
              <a:xfrm>
                <a:off x="2682621" y="1453867"/>
                <a:ext cx="6744694" cy="12657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5400" dirty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5400" dirty="0"/>
                  <a:t> km = 1500 m</a:t>
                </a:r>
                <a:endParaRPr lang="en-US" sz="72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4BE215-197C-E28F-32CE-47A24CBB4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621" y="1453867"/>
                <a:ext cx="6744694" cy="1265731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1373</TotalTime>
  <Words>177</Words>
  <Application>Microsoft Office PowerPoint</Application>
  <PresentationFormat>On-screen Show (4:3)</PresentationFormat>
  <Paragraphs>58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77</cp:revision>
  <dcterms:created xsi:type="dcterms:W3CDTF">2013-01-27T09:14:16Z</dcterms:created>
  <dcterms:modified xsi:type="dcterms:W3CDTF">2026-04-09T12:26:29Z</dcterms:modified>
  <cp:category/>
</cp:coreProperties>
</file>