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342" r:id="rId2"/>
    <p:sldId id="309" r:id="rId3"/>
    <p:sldId id="345" r:id="rId4"/>
    <p:sldId id="307" r:id="rId5"/>
    <p:sldId id="308" r:id="rId6"/>
    <p:sldId id="346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962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02/04/2026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932602" y="6145296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60EBCA-228E-7279-244E-93D510DB4CF1}"/>
              </a:ext>
            </a:extLst>
          </p:cNvPr>
          <p:cNvSpPr/>
          <p:nvPr/>
        </p:nvSpPr>
        <p:spPr>
          <a:xfrm>
            <a:off x="3604215" y="18808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3A70C5-6484-AEAE-B9E7-130FDAE089F5}"/>
              </a:ext>
            </a:extLst>
          </p:cNvPr>
          <p:cNvSpPr txBox="1"/>
          <p:nvPr/>
        </p:nvSpPr>
        <p:spPr>
          <a:xfrm>
            <a:off x="2088298" y="960946"/>
            <a:ext cx="571816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X10 Table</a:t>
            </a:r>
          </a:p>
          <a:p>
            <a:pPr algn="ctr"/>
            <a:r>
              <a:rPr lang="en-GB" sz="5400" dirty="0"/>
              <a:t>Missing Numbers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E3F96C6-A486-4B38-5930-C734DE0EB11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1171" y="2851904"/>
            <a:ext cx="3314598" cy="315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22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90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10s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024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C355FCE1-5654-DBFC-AE33-80E9786FA1D9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241189F8-BD3A-C47A-A362-2A449139D725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A3B30D6-CBFF-EEE2-AF94-B2E90893D613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DC87791-34D2-5738-B16D-05AA6ADAE47A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62E1043-513E-379F-A6F4-1B52F521E8A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5B4D42D-75A1-F510-D17C-E191C3A82470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30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290B527-21F1-5BFF-6001-382A7D9C1FCA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60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05A79BD-0597-0D7D-B27F-A8CB149885F1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70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BB84BC2-9B0F-21A8-A39F-7AFBE2371F45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80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46810EA-8827-14B9-D6A9-E3DC10FE911D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3045DA7-4A50-58D9-90B4-AC8B653D54D6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100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FB0D64F-210B-3E82-4BBB-77B729020F59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99" name="Arrow: Curved Down 98">
              <a:extLst>
                <a:ext uri="{FF2B5EF4-FFF2-40B4-BE49-F238E27FC236}">
                  <a16:creationId xmlns:a16="http://schemas.microsoft.com/office/drawing/2014/main" id="{F06BEABD-7A30-C237-8BAB-BCFD2F0D555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89B7CEC-FA63-6AB0-6FCC-4ED0717D45C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C5EFDFE-85D1-2916-65E3-1276A3F9C5EF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02" name="Arrow: Curved Down 101">
              <a:extLst>
                <a:ext uri="{FF2B5EF4-FFF2-40B4-BE49-F238E27FC236}">
                  <a16:creationId xmlns:a16="http://schemas.microsoft.com/office/drawing/2014/main" id="{7E992E89-5522-5D33-37D0-0B22D193D13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5BDD708-47D2-C1CD-D34A-B0632DD897A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0BF23BB-08D3-49C2-1215-E9EBCA6F5284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105" name="Arrow: Curved Down 104">
              <a:extLst>
                <a:ext uri="{FF2B5EF4-FFF2-40B4-BE49-F238E27FC236}">
                  <a16:creationId xmlns:a16="http://schemas.microsoft.com/office/drawing/2014/main" id="{61CDDB8D-D251-DD4B-883E-94E80668A32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0440AE7-B33C-DF22-6114-E4721EE7BE4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0BA1049-22B5-7881-B187-1BFC54E2760D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108" name="Arrow: Curved Down 107">
              <a:extLst>
                <a:ext uri="{FF2B5EF4-FFF2-40B4-BE49-F238E27FC236}">
                  <a16:creationId xmlns:a16="http://schemas.microsoft.com/office/drawing/2014/main" id="{09CD1FCA-856C-4240-CDBF-86D803FE43E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7A183E9-8458-3435-F0AE-009189640B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7F843FE-5CEF-E67B-6672-AB7A7570D746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111" name="Arrow: Curved Down 110">
              <a:extLst>
                <a:ext uri="{FF2B5EF4-FFF2-40B4-BE49-F238E27FC236}">
                  <a16:creationId xmlns:a16="http://schemas.microsoft.com/office/drawing/2014/main" id="{5BA7B5EE-0EC2-349B-DEB2-8F8FEEE1FA6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FAC662A-908E-EF13-F69A-C96E03A1DE8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6B7EEFC-36DD-DCC0-3EBF-733288614F74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114" name="Arrow: Curved Down 113">
              <a:extLst>
                <a:ext uri="{FF2B5EF4-FFF2-40B4-BE49-F238E27FC236}">
                  <a16:creationId xmlns:a16="http://schemas.microsoft.com/office/drawing/2014/main" id="{030F9289-E6B0-5A1B-178B-AC1DD390E70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9E9D76D-EF4B-C741-09AB-24684BF3590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EE31E4A-76DF-35DA-567C-6DCB508E3996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117" name="Arrow: Curved Down 116">
              <a:extLst>
                <a:ext uri="{FF2B5EF4-FFF2-40B4-BE49-F238E27FC236}">
                  <a16:creationId xmlns:a16="http://schemas.microsoft.com/office/drawing/2014/main" id="{F9FE92B8-1B2A-1019-4435-A5FC8297404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71388F3-FC6A-338B-01D3-37662C4B492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95F2384-EFC9-4857-9774-1C19FE7851D7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120" name="Arrow: Curved Down 119">
              <a:extLst>
                <a:ext uri="{FF2B5EF4-FFF2-40B4-BE49-F238E27FC236}">
                  <a16:creationId xmlns:a16="http://schemas.microsoft.com/office/drawing/2014/main" id="{9C8CE7B2-CE95-080F-F84D-E480F6213C7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DDE64D8-9E65-43F7-E235-A0C6D04D426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FA2681A-9454-73E4-DAD0-540337658189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123" name="Arrow: Curved Down 122">
              <a:extLst>
                <a:ext uri="{FF2B5EF4-FFF2-40B4-BE49-F238E27FC236}">
                  <a16:creationId xmlns:a16="http://schemas.microsoft.com/office/drawing/2014/main" id="{4345C651-2584-B0C6-A9F1-6B06091E4C1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4BC6937-7873-7744-BC17-3E326FCFCFA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1DB69D5-E5C6-6B42-D747-BDDF6FEE2722}"/>
              </a:ext>
            </a:extLst>
          </p:cNvPr>
          <p:cNvSpPr/>
          <p:nvPr/>
        </p:nvSpPr>
        <p:spPr>
          <a:xfrm>
            <a:off x="901072" y="4090227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10s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28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F94A5-C0B8-98B3-7C10-6D7298DDE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roup 152">
            <a:extLst>
              <a:ext uri="{FF2B5EF4-FFF2-40B4-BE49-F238E27FC236}">
                <a16:creationId xmlns:a16="http://schemas.microsoft.com/office/drawing/2014/main" id="{5FF7527B-4FA0-6A07-FE3C-021CA8F4ED68}"/>
              </a:ext>
            </a:extLst>
          </p:cNvPr>
          <p:cNvGrpSpPr/>
          <p:nvPr/>
        </p:nvGrpSpPr>
        <p:grpSpPr>
          <a:xfrm>
            <a:off x="2082609" y="1559378"/>
            <a:ext cx="6332895" cy="1490760"/>
            <a:chOff x="2079672" y="1539539"/>
            <a:chExt cx="6332895" cy="1490760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CD93F54A-E2B1-CA0C-4EDB-BCFD53D69893}"/>
                </a:ext>
              </a:extLst>
            </p:cNvPr>
            <p:cNvGrpSpPr/>
            <p:nvPr/>
          </p:nvGrpSpPr>
          <p:grpSpPr>
            <a:xfrm>
              <a:off x="2079672" y="1539539"/>
              <a:ext cx="6332895" cy="1490760"/>
              <a:chOff x="-4002145" y="1426793"/>
              <a:chExt cx="6332895" cy="1490760"/>
            </a:xfrm>
          </p:grpSpPr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30B0B6DF-8D69-2F1C-0EDA-30DAE733F01C}"/>
                  </a:ext>
                </a:extLst>
              </p:cNvPr>
              <p:cNvGrpSpPr/>
              <p:nvPr/>
            </p:nvGrpSpPr>
            <p:grpSpPr>
              <a:xfrm>
                <a:off x="-4002145" y="1426793"/>
                <a:ext cx="6239142" cy="1467715"/>
                <a:chOff x="2077985" y="1539539"/>
                <a:chExt cx="6239142" cy="1467715"/>
              </a:xfrm>
            </p:grpSpPr>
            <p:sp>
              <p:nvSpPr>
                <p:cNvPr id="172" name="Rectangle: Rounded Corners 171">
                  <a:extLst>
                    <a:ext uri="{FF2B5EF4-FFF2-40B4-BE49-F238E27FC236}">
                      <a16:creationId xmlns:a16="http://schemas.microsoft.com/office/drawing/2014/main" id="{A4C22E9A-464A-25E7-5CF7-D7175A01320D}"/>
                    </a:ext>
                  </a:extLst>
                </p:cNvPr>
                <p:cNvSpPr/>
                <p:nvPr/>
              </p:nvSpPr>
              <p:spPr>
                <a:xfrm>
                  <a:off x="2225258" y="1730391"/>
                  <a:ext cx="6091869" cy="599768"/>
                </a:xfrm>
                <a:prstGeom prst="roundRect">
                  <a:avLst/>
                </a:prstGeom>
                <a:solidFill>
                  <a:srgbClr val="00B0F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B0B3E501-4509-51FE-A351-14BAD7D62D9B}"/>
                    </a:ext>
                  </a:extLst>
                </p:cNvPr>
                <p:cNvSpPr/>
                <p:nvPr/>
              </p:nvSpPr>
              <p:spPr>
                <a:xfrm>
                  <a:off x="4844125" y="1539539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80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  <p:grpSp>
              <p:nvGrpSpPr>
                <p:cNvPr id="174" name="Group 173">
                  <a:extLst>
                    <a:ext uri="{FF2B5EF4-FFF2-40B4-BE49-F238E27FC236}">
                      <a16:creationId xmlns:a16="http://schemas.microsoft.com/office/drawing/2014/main" id="{D86179A4-4DC3-A74C-EA58-043A4A39BE5D}"/>
                    </a:ext>
                  </a:extLst>
                </p:cNvPr>
                <p:cNvGrpSpPr/>
                <p:nvPr/>
              </p:nvGrpSpPr>
              <p:grpSpPr>
                <a:xfrm>
                  <a:off x="2077985" y="2176257"/>
                  <a:ext cx="851409" cy="830997"/>
                  <a:chOff x="5918859" y="2196705"/>
                  <a:chExt cx="851409" cy="830997"/>
                </a:xfrm>
              </p:grpSpPr>
              <p:sp>
                <p:nvSpPr>
                  <p:cNvPr id="181" name="Rectangle: Rounded Corners 180">
                    <a:extLst>
                      <a:ext uri="{FF2B5EF4-FFF2-40B4-BE49-F238E27FC236}">
                        <a16:creationId xmlns:a16="http://schemas.microsoft.com/office/drawing/2014/main" id="{2CC1413A-5EA8-935E-ACE1-ACB487AD1759}"/>
                      </a:ext>
                    </a:extLst>
                  </p:cNvPr>
                  <p:cNvSpPr/>
                  <p:nvPr/>
                </p:nvSpPr>
                <p:spPr>
                  <a:xfrm>
                    <a:off x="6068433" y="2368942"/>
                    <a:ext cx="607670" cy="599768"/>
                  </a:xfrm>
                  <a:prstGeom prst="round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2" name="Rectangle 181">
                    <a:extLst>
                      <a:ext uri="{FF2B5EF4-FFF2-40B4-BE49-F238E27FC236}">
                        <a16:creationId xmlns:a16="http://schemas.microsoft.com/office/drawing/2014/main" id="{C8435B9E-04A9-96EB-BC12-DAEEC05E99C5}"/>
                      </a:ext>
                    </a:extLst>
                  </p:cNvPr>
                  <p:cNvSpPr/>
                  <p:nvPr/>
                </p:nvSpPr>
                <p:spPr>
                  <a:xfrm>
                    <a:off x="5918859" y="2196705"/>
                    <a:ext cx="851409" cy="830997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3600" b="1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?</a:t>
                    </a:r>
                    <a:r>
                      <a:rPr lang="en-US" sz="4800" b="1" cap="none" spc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 </a:t>
                    </a:r>
                  </a:p>
                </p:txBody>
              </p:sp>
            </p:grpSp>
            <p:sp>
              <p:nvSpPr>
                <p:cNvPr id="175" name="Rectangle: Rounded Corners 174">
                  <a:extLst>
                    <a:ext uri="{FF2B5EF4-FFF2-40B4-BE49-F238E27FC236}">
                      <a16:creationId xmlns:a16="http://schemas.microsoft.com/office/drawing/2014/main" id="{9E4D9AEA-4AF2-BE6C-C4E8-F98E2B68F6B5}"/>
                    </a:ext>
                  </a:extLst>
                </p:cNvPr>
                <p:cNvSpPr/>
                <p:nvPr/>
              </p:nvSpPr>
              <p:spPr>
                <a:xfrm>
                  <a:off x="2831502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6" name="Rectangle: Rounded Corners 175">
                  <a:extLst>
                    <a:ext uri="{FF2B5EF4-FFF2-40B4-BE49-F238E27FC236}">
                      <a16:creationId xmlns:a16="http://schemas.microsoft.com/office/drawing/2014/main" id="{781C93BD-FAD5-6359-267F-CB50FA536A29}"/>
                    </a:ext>
                  </a:extLst>
                </p:cNvPr>
                <p:cNvSpPr/>
                <p:nvPr/>
              </p:nvSpPr>
              <p:spPr>
                <a:xfrm>
                  <a:off x="4643331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7" name="Rectangle: Rounded Corners 176">
                  <a:extLst>
                    <a:ext uri="{FF2B5EF4-FFF2-40B4-BE49-F238E27FC236}">
                      <a16:creationId xmlns:a16="http://schemas.microsoft.com/office/drawing/2014/main" id="{0692E6A1-8714-93D2-A642-8AA8431E409F}"/>
                    </a:ext>
                  </a:extLst>
                </p:cNvPr>
                <p:cNvSpPr/>
                <p:nvPr/>
              </p:nvSpPr>
              <p:spPr>
                <a:xfrm>
                  <a:off x="3435445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8" name="Rectangle: Rounded Corners 177">
                  <a:extLst>
                    <a:ext uri="{FF2B5EF4-FFF2-40B4-BE49-F238E27FC236}">
                      <a16:creationId xmlns:a16="http://schemas.microsoft.com/office/drawing/2014/main" id="{C9430E5A-DB65-50B2-82AC-C20E0A6B2A0C}"/>
                    </a:ext>
                  </a:extLst>
                </p:cNvPr>
                <p:cNvSpPr/>
                <p:nvPr/>
              </p:nvSpPr>
              <p:spPr>
                <a:xfrm>
                  <a:off x="4039388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9" name="Rectangle: Rounded Corners 178">
                  <a:extLst>
                    <a:ext uri="{FF2B5EF4-FFF2-40B4-BE49-F238E27FC236}">
                      <a16:creationId xmlns:a16="http://schemas.microsoft.com/office/drawing/2014/main" id="{7FD3EA06-8F98-FEAF-153E-981E00E0DCD8}"/>
                    </a:ext>
                  </a:extLst>
                </p:cNvPr>
                <p:cNvSpPr/>
                <p:nvPr/>
              </p:nvSpPr>
              <p:spPr>
                <a:xfrm>
                  <a:off x="5247274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0" name="Rectangle: Rounded Corners 179">
                  <a:extLst>
                    <a:ext uri="{FF2B5EF4-FFF2-40B4-BE49-F238E27FC236}">
                      <a16:creationId xmlns:a16="http://schemas.microsoft.com/office/drawing/2014/main" id="{4F2E8ED8-07D5-B154-712C-986285BE538D}"/>
                    </a:ext>
                  </a:extLst>
                </p:cNvPr>
                <p:cNvSpPr/>
                <p:nvPr/>
              </p:nvSpPr>
              <p:spPr>
                <a:xfrm>
                  <a:off x="7709457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4505BD8C-D3BA-DFE7-4882-D0699E6B6B49}"/>
                  </a:ext>
                </a:extLst>
              </p:cNvPr>
              <p:cNvSpPr/>
              <p:nvPr/>
            </p:nvSpPr>
            <p:spPr>
              <a:xfrm>
                <a:off x="-3427699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E9AC1DC6-84E9-325B-FC53-65B44EAA110D}"/>
                  </a:ext>
                </a:extLst>
              </p:cNvPr>
              <p:cNvSpPr/>
              <p:nvPr/>
            </p:nvSpPr>
            <p:spPr>
              <a:xfrm>
                <a:off x="-2814030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BD829E24-E042-F95D-D7AD-A02F1B486495}"/>
                  </a:ext>
                </a:extLst>
              </p:cNvPr>
              <p:cNvSpPr/>
              <p:nvPr/>
            </p:nvSpPr>
            <p:spPr>
              <a:xfrm>
                <a:off x="-2200361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B4155A57-B2D2-A00D-73DC-F0DE12184B83}"/>
                  </a:ext>
                </a:extLst>
              </p:cNvPr>
              <p:cNvSpPr/>
              <p:nvPr/>
            </p:nvSpPr>
            <p:spPr>
              <a:xfrm>
                <a:off x="-1586692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422C8DA1-2825-7677-D5BA-41FF2516A485}"/>
                  </a:ext>
                </a:extLst>
              </p:cNvPr>
              <p:cNvSpPr/>
              <p:nvPr/>
            </p:nvSpPr>
            <p:spPr>
              <a:xfrm>
                <a:off x="-973023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F7D24150-F9F0-DEC5-0042-5D52FB59E78E}"/>
                  </a:ext>
                </a:extLst>
              </p:cNvPr>
              <p:cNvSpPr/>
              <p:nvPr/>
            </p:nvSpPr>
            <p:spPr>
              <a:xfrm>
                <a:off x="1479341" y="2086556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BC596B43-779B-70A6-9053-18670EAEEEDF}"/>
                </a:ext>
              </a:extLst>
            </p:cNvPr>
            <p:cNvGrpSpPr/>
            <p:nvPr/>
          </p:nvGrpSpPr>
          <p:grpSpPr>
            <a:xfrm>
              <a:off x="5698713" y="2180201"/>
              <a:ext cx="2090976" cy="841776"/>
              <a:chOff x="8652386" y="58337"/>
              <a:chExt cx="2090976" cy="841776"/>
            </a:xfrm>
          </p:grpSpPr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905BA08E-A419-A3E3-42AA-4215CAD1E6F4}"/>
                  </a:ext>
                </a:extLst>
              </p:cNvPr>
              <p:cNvGrpSpPr/>
              <p:nvPr/>
            </p:nvGrpSpPr>
            <p:grpSpPr>
              <a:xfrm>
                <a:off x="9268213" y="68169"/>
                <a:ext cx="851409" cy="830997"/>
                <a:chOff x="9337133" y="1765649"/>
                <a:chExt cx="851409" cy="830997"/>
              </a:xfrm>
            </p:grpSpPr>
            <p:sp>
              <p:nvSpPr>
                <p:cNvPr id="163" name="Rectangle: Rounded Corners 162">
                  <a:extLst>
                    <a:ext uri="{FF2B5EF4-FFF2-40B4-BE49-F238E27FC236}">
                      <a16:creationId xmlns:a16="http://schemas.microsoft.com/office/drawing/2014/main" id="{9A95118B-C148-81EC-0E60-BA04AC60B432}"/>
                    </a:ext>
                  </a:extLst>
                </p:cNvPr>
                <p:cNvSpPr/>
                <p:nvPr/>
              </p:nvSpPr>
              <p:spPr>
                <a:xfrm>
                  <a:off x="9495978" y="1932995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1940F987-50DD-10CC-8F8C-0E3E390987E2}"/>
                    </a:ext>
                  </a:extLst>
                </p:cNvPr>
                <p:cNvSpPr/>
                <p:nvPr/>
              </p:nvSpPr>
              <p:spPr>
                <a:xfrm>
                  <a:off x="9337133" y="1765649"/>
                  <a:ext cx="851409" cy="83099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  <a:r>
                    <a:rPr lang="en-US" sz="48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id="{9F1EB09E-C216-3153-00F0-F4A783E4F04E}"/>
                  </a:ext>
                </a:extLst>
              </p:cNvPr>
              <p:cNvGrpSpPr/>
              <p:nvPr/>
            </p:nvGrpSpPr>
            <p:grpSpPr>
              <a:xfrm>
                <a:off x="8652386" y="58337"/>
                <a:ext cx="851409" cy="830997"/>
                <a:chOff x="9337133" y="1765649"/>
                <a:chExt cx="851409" cy="830997"/>
              </a:xfrm>
            </p:grpSpPr>
            <p:sp>
              <p:nvSpPr>
                <p:cNvPr id="161" name="Rectangle: Rounded Corners 160">
                  <a:extLst>
                    <a:ext uri="{FF2B5EF4-FFF2-40B4-BE49-F238E27FC236}">
                      <a16:creationId xmlns:a16="http://schemas.microsoft.com/office/drawing/2014/main" id="{A83871B5-8166-6CB7-CE44-AEA969188A80}"/>
                    </a:ext>
                  </a:extLst>
                </p:cNvPr>
                <p:cNvSpPr/>
                <p:nvPr/>
              </p:nvSpPr>
              <p:spPr>
                <a:xfrm>
                  <a:off x="9495978" y="1932995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C1BA6C10-E405-4A63-9A96-831360B84986}"/>
                    </a:ext>
                  </a:extLst>
                </p:cNvPr>
                <p:cNvSpPr/>
                <p:nvPr/>
              </p:nvSpPr>
              <p:spPr>
                <a:xfrm>
                  <a:off x="9337133" y="1765649"/>
                  <a:ext cx="851409" cy="83099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  <a:r>
                    <a:rPr lang="en-US" sz="48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0FD73C2B-E8BC-9566-3C45-BE7EDB9A2EEE}"/>
                  </a:ext>
                </a:extLst>
              </p:cNvPr>
              <p:cNvGrpSpPr/>
              <p:nvPr/>
            </p:nvGrpSpPr>
            <p:grpSpPr>
              <a:xfrm>
                <a:off x="9891953" y="69116"/>
                <a:ext cx="851409" cy="830997"/>
                <a:chOff x="9337133" y="1765649"/>
                <a:chExt cx="851409" cy="830997"/>
              </a:xfrm>
            </p:grpSpPr>
            <p:sp>
              <p:nvSpPr>
                <p:cNvPr id="159" name="Rectangle: Rounded Corners 158">
                  <a:extLst>
                    <a:ext uri="{FF2B5EF4-FFF2-40B4-BE49-F238E27FC236}">
                      <a16:creationId xmlns:a16="http://schemas.microsoft.com/office/drawing/2014/main" id="{5F2D716B-45EC-3ECC-CE5A-2FFA860741C8}"/>
                    </a:ext>
                  </a:extLst>
                </p:cNvPr>
                <p:cNvSpPr/>
                <p:nvPr/>
              </p:nvSpPr>
              <p:spPr>
                <a:xfrm>
                  <a:off x="9495978" y="1932995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id="{A6649088-5535-1524-B9B6-7EAD75CE19DB}"/>
                    </a:ext>
                  </a:extLst>
                </p:cNvPr>
                <p:cNvSpPr/>
                <p:nvPr/>
              </p:nvSpPr>
              <p:spPr>
                <a:xfrm>
                  <a:off x="9337133" y="1765649"/>
                  <a:ext cx="851409" cy="83099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  <a:r>
                    <a:rPr lang="en-US" sz="48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</p:grp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FCF533F1-CDF0-ED07-CEEC-845BE778A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C1F683B-1F13-6C80-929B-C6F5CAEA9B9D}"/>
              </a:ext>
            </a:extLst>
          </p:cNvPr>
          <p:cNvSpPr/>
          <p:nvPr/>
        </p:nvSpPr>
        <p:spPr>
          <a:xfrm>
            <a:off x="1170041" y="458112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? = 80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1958E-F6CC-C39D-00E1-F5834A830A67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227906-2111-8C61-CC5E-ED17830D4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ADA9712-9F22-6570-CF67-1B72B95C83F4}"/>
              </a:ext>
            </a:extLst>
          </p:cNvPr>
          <p:cNvSpPr/>
          <p:nvPr/>
        </p:nvSpPr>
        <p:spPr>
          <a:xfrm>
            <a:off x="2761619" y="326166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1B7AEA-9D97-99EC-6409-36D9B1A14DCA}"/>
              </a:ext>
            </a:extLst>
          </p:cNvPr>
          <p:cNvSpPr/>
          <p:nvPr/>
        </p:nvSpPr>
        <p:spPr>
          <a:xfrm>
            <a:off x="5201983" y="3259404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5814CE-1EFF-93C0-C7CC-E783482415DD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4DD6DA-6032-0503-B801-9ED990B1C46E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8FC3FE-0376-52E9-229B-6FF09BB4AF2D}"/>
              </a:ext>
            </a:extLst>
          </p:cNvPr>
          <p:cNvSpPr/>
          <p:nvPr/>
        </p:nvSpPr>
        <p:spPr>
          <a:xfrm>
            <a:off x="6665546" y="568962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950D7F-C3C6-F291-F70D-FBD19239365D}"/>
              </a:ext>
            </a:extLst>
          </p:cNvPr>
          <p:cNvSpPr/>
          <p:nvPr/>
        </p:nvSpPr>
        <p:spPr>
          <a:xfrm>
            <a:off x="1373705" y="439777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AF1A3D-5167-3854-22F5-CB677D286E59}"/>
              </a:ext>
            </a:extLst>
          </p:cNvPr>
          <p:cNvSpPr txBox="1"/>
          <p:nvPr/>
        </p:nvSpPr>
        <p:spPr>
          <a:xfrm>
            <a:off x="2093546" y="4527590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10 × ___ = 80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E19F2A-1608-04FD-C299-84E24791826A}"/>
              </a:ext>
            </a:extLst>
          </p:cNvPr>
          <p:cNvSpPr txBox="1"/>
          <p:nvPr/>
        </p:nvSpPr>
        <p:spPr>
          <a:xfrm>
            <a:off x="554247" y="5493231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missing number is ____.</a:t>
            </a:r>
            <a:endParaRPr lang="en-GB" sz="3200" dirty="0"/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A51790EE-335C-B008-0DD3-D3188C100CA4}"/>
              </a:ext>
            </a:extLst>
          </p:cNvPr>
          <p:cNvGrpSpPr/>
          <p:nvPr/>
        </p:nvGrpSpPr>
        <p:grpSpPr>
          <a:xfrm>
            <a:off x="2089177" y="1559378"/>
            <a:ext cx="6332895" cy="1490760"/>
            <a:chOff x="2079672" y="1539539"/>
            <a:chExt cx="6332895" cy="1490760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0ABEB111-89C5-FFB3-92AA-8ED06E0F81E0}"/>
                </a:ext>
              </a:extLst>
            </p:cNvPr>
            <p:cNvGrpSpPr/>
            <p:nvPr/>
          </p:nvGrpSpPr>
          <p:grpSpPr>
            <a:xfrm>
              <a:off x="2079672" y="1539539"/>
              <a:ext cx="6332895" cy="1490760"/>
              <a:chOff x="-4002145" y="1426793"/>
              <a:chExt cx="6332895" cy="1490760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2B390FB6-64D3-74C0-9B03-1E8676C9D4B9}"/>
                  </a:ext>
                </a:extLst>
              </p:cNvPr>
              <p:cNvGrpSpPr/>
              <p:nvPr/>
            </p:nvGrpSpPr>
            <p:grpSpPr>
              <a:xfrm>
                <a:off x="-4002145" y="1426793"/>
                <a:ext cx="6239142" cy="1467715"/>
                <a:chOff x="2077985" y="1539539"/>
                <a:chExt cx="6239142" cy="1467715"/>
              </a:xfrm>
            </p:grpSpPr>
            <p:sp>
              <p:nvSpPr>
                <p:cNvPr id="47" name="Rectangle: Rounded Corners 46">
                  <a:extLst>
                    <a:ext uri="{FF2B5EF4-FFF2-40B4-BE49-F238E27FC236}">
                      <a16:creationId xmlns:a16="http://schemas.microsoft.com/office/drawing/2014/main" id="{E71257C1-F623-7DA8-53C3-858677F54F00}"/>
                    </a:ext>
                  </a:extLst>
                </p:cNvPr>
                <p:cNvSpPr/>
                <p:nvPr/>
              </p:nvSpPr>
              <p:spPr>
                <a:xfrm>
                  <a:off x="2225258" y="1730391"/>
                  <a:ext cx="6091869" cy="599768"/>
                </a:xfrm>
                <a:prstGeom prst="roundRect">
                  <a:avLst/>
                </a:prstGeom>
                <a:solidFill>
                  <a:srgbClr val="00B0F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02A18A4C-6F80-A526-3736-06D2DFD23B7F}"/>
                    </a:ext>
                  </a:extLst>
                </p:cNvPr>
                <p:cNvSpPr/>
                <p:nvPr/>
              </p:nvSpPr>
              <p:spPr>
                <a:xfrm>
                  <a:off x="4844125" y="1539539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80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D08664C2-ADC9-463F-8FFA-4226685121E2}"/>
                    </a:ext>
                  </a:extLst>
                </p:cNvPr>
                <p:cNvGrpSpPr/>
                <p:nvPr/>
              </p:nvGrpSpPr>
              <p:grpSpPr>
                <a:xfrm>
                  <a:off x="2077985" y="2176257"/>
                  <a:ext cx="851409" cy="830997"/>
                  <a:chOff x="5918859" y="2196705"/>
                  <a:chExt cx="851409" cy="830997"/>
                </a:xfrm>
              </p:grpSpPr>
              <p:sp>
                <p:nvSpPr>
                  <p:cNvPr id="95" name="Rectangle: Rounded Corners 94">
                    <a:extLst>
                      <a:ext uri="{FF2B5EF4-FFF2-40B4-BE49-F238E27FC236}">
                        <a16:creationId xmlns:a16="http://schemas.microsoft.com/office/drawing/2014/main" id="{F783AE15-5D79-64CC-F608-277FF9F91FBB}"/>
                      </a:ext>
                    </a:extLst>
                  </p:cNvPr>
                  <p:cNvSpPr/>
                  <p:nvPr/>
                </p:nvSpPr>
                <p:spPr>
                  <a:xfrm>
                    <a:off x="6068433" y="2368942"/>
                    <a:ext cx="607670" cy="599768"/>
                  </a:xfrm>
                  <a:prstGeom prst="round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52951626-213F-5B9E-5A27-228865BA5079}"/>
                      </a:ext>
                    </a:extLst>
                  </p:cNvPr>
                  <p:cNvSpPr/>
                  <p:nvPr/>
                </p:nvSpPr>
                <p:spPr>
                  <a:xfrm>
                    <a:off x="5918859" y="2196705"/>
                    <a:ext cx="851409" cy="830997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3600" b="1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8</a:t>
                    </a:r>
                    <a:r>
                      <a:rPr lang="en-US" sz="4800" b="1" cap="none" spc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 </a:t>
                    </a:r>
                  </a:p>
                </p:txBody>
              </p:sp>
            </p:grpSp>
            <p:sp>
              <p:nvSpPr>
                <p:cNvPr id="93" name="Rectangle: Rounded Corners 92">
                  <a:extLst>
                    <a:ext uri="{FF2B5EF4-FFF2-40B4-BE49-F238E27FC236}">
                      <a16:creationId xmlns:a16="http://schemas.microsoft.com/office/drawing/2014/main" id="{8D8747C4-001F-880C-E6E6-1684A5C2405A}"/>
                    </a:ext>
                  </a:extLst>
                </p:cNvPr>
                <p:cNvSpPr/>
                <p:nvPr/>
              </p:nvSpPr>
              <p:spPr>
                <a:xfrm>
                  <a:off x="2831502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1" name="Rectangle: Rounded Corners 90">
                  <a:extLst>
                    <a:ext uri="{FF2B5EF4-FFF2-40B4-BE49-F238E27FC236}">
                      <a16:creationId xmlns:a16="http://schemas.microsoft.com/office/drawing/2014/main" id="{F17B23DA-4956-AB03-CFBB-E4DD47C5F99B}"/>
                    </a:ext>
                  </a:extLst>
                </p:cNvPr>
                <p:cNvSpPr/>
                <p:nvPr/>
              </p:nvSpPr>
              <p:spPr>
                <a:xfrm>
                  <a:off x="4643331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5" name="Rectangle: Rounded Corners 84">
                  <a:extLst>
                    <a:ext uri="{FF2B5EF4-FFF2-40B4-BE49-F238E27FC236}">
                      <a16:creationId xmlns:a16="http://schemas.microsoft.com/office/drawing/2014/main" id="{DD5F8C96-3F8E-DD6E-914E-54D53CD6B058}"/>
                    </a:ext>
                  </a:extLst>
                </p:cNvPr>
                <p:cNvSpPr/>
                <p:nvPr/>
              </p:nvSpPr>
              <p:spPr>
                <a:xfrm>
                  <a:off x="3435445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3" name="Rectangle: Rounded Corners 82">
                  <a:extLst>
                    <a:ext uri="{FF2B5EF4-FFF2-40B4-BE49-F238E27FC236}">
                      <a16:creationId xmlns:a16="http://schemas.microsoft.com/office/drawing/2014/main" id="{3018A891-DCD3-9A04-1AEA-0F970C761D75}"/>
                    </a:ext>
                  </a:extLst>
                </p:cNvPr>
                <p:cNvSpPr/>
                <p:nvPr/>
              </p:nvSpPr>
              <p:spPr>
                <a:xfrm>
                  <a:off x="4039388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1" name="Rectangle: Rounded Corners 80">
                  <a:extLst>
                    <a:ext uri="{FF2B5EF4-FFF2-40B4-BE49-F238E27FC236}">
                      <a16:creationId xmlns:a16="http://schemas.microsoft.com/office/drawing/2014/main" id="{A59212EF-A3E4-17A7-006E-7A681C5267C5}"/>
                    </a:ext>
                  </a:extLst>
                </p:cNvPr>
                <p:cNvSpPr/>
                <p:nvPr/>
              </p:nvSpPr>
              <p:spPr>
                <a:xfrm>
                  <a:off x="5247274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3" name="Rectangle: Rounded Corners 72">
                  <a:extLst>
                    <a:ext uri="{FF2B5EF4-FFF2-40B4-BE49-F238E27FC236}">
                      <a16:creationId xmlns:a16="http://schemas.microsoft.com/office/drawing/2014/main" id="{204D858C-E57A-FED4-3021-7B266204168E}"/>
                    </a:ext>
                  </a:extLst>
                </p:cNvPr>
                <p:cNvSpPr/>
                <p:nvPr/>
              </p:nvSpPr>
              <p:spPr>
                <a:xfrm>
                  <a:off x="7709457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8EB5570A-5CC9-1DFB-A323-467EB53752F4}"/>
                  </a:ext>
                </a:extLst>
              </p:cNvPr>
              <p:cNvSpPr/>
              <p:nvPr/>
            </p:nvSpPr>
            <p:spPr>
              <a:xfrm>
                <a:off x="-3427699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DF838CB5-E0A5-A68E-CC17-212D53933DB2}"/>
                  </a:ext>
                </a:extLst>
              </p:cNvPr>
              <p:cNvSpPr/>
              <p:nvPr/>
            </p:nvSpPr>
            <p:spPr>
              <a:xfrm>
                <a:off x="-2814030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77C0488D-F283-A44E-82E0-DBE0CF38F3B9}"/>
                  </a:ext>
                </a:extLst>
              </p:cNvPr>
              <p:cNvSpPr/>
              <p:nvPr/>
            </p:nvSpPr>
            <p:spPr>
              <a:xfrm>
                <a:off x="-2200361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6B136C10-C935-A32A-6FF5-FB312C80E311}"/>
                  </a:ext>
                </a:extLst>
              </p:cNvPr>
              <p:cNvSpPr/>
              <p:nvPr/>
            </p:nvSpPr>
            <p:spPr>
              <a:xfrm>
                <a:off x="-1586692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6058223F-C8E2-7CD3-3145-BE8F766E1E0A}"/>
                  </a:ext>
                </a:extLst>
              </p:cNvPr>
              <p:cNvSpPr/>
              <p:nvPr/>
            </p:nvSpPr>
            <p:spPr>
              <a:xfrm>
                <a:off x="-973023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C937D69B-364A-91E5-6CD6-CFD32F1A7E99}"/>
                  </a:ext>
                </a:extLst>
              </p:cNvPr>
              <p:cNvSpPr/>
              <p:nvPr/>
            </p:nvSpPr>
            <p:spPr>
              <a:xfrm>
                <a:off x="1479341" y="2086556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5F33F0D2-E8B1-82F0-9152-D452D0F5DDED}"/>
                </a:ext>
              </a:extLst>
            </p:cNvPr>
            <p:cNvGrpSpPr/>
            <p:nvPr/>
          </p:nvGrpSpPr>
          <p:grpSpPr>
            <a:xfrm>
              <a:off x="5698713" y="2180201"/>
              <a:ext cx="2090976" cy="841776"/>
              <a:chOff x="8652386" y="58337"/>
              <a:chExt cx="2090976" cy="841776"/>
            </a:xfrm>
          </p:grpSpPr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03EC7FC5-9E37-9B0C-1415-25B4333E196C}"/>
                  </a:ext>
                </a:extLst>
              </p:cNvPr>
              <p:cNvGrpSpPr/>
              <p:nvPr/>
            </p:nvGrpSpPr>
            <p:grpSpPr>
              <a:xfrm>
                <a:off x="9268213" y="68169"/>
                <a:ext cx="851409" cy="830997"/>
                <a:chOff x="9337133" y="1765649"/>
                <a:chExt cx="851409" cy="830997"/>
              </a:xfrm>
            </p:grpSpPr>
            <p:sp>
              <p:nvSpPr>
                <p:cNvPr id="142" name="Rectangle: Rounded Corners 141">
                  <a:extLst>
                    <a:ext uri="{FF2B5EF4-FFF2-40B4-BE49-F238E27FC236}">
                      <a16:creationId xmlns:a16="http://schemas.microsoft.com/office/drawing/2014/main" id="{F1B826BA-B086-6532-77E2-D0BFF3106459}"/>
                    </a:ext>
                  </a:extLst>
                </p:cNvPr>
                <p:cNvSpPr/>
                <p:nvPr/>
              </p:nvSpPr>
              <p:spPr>
                <a:xfrm>
                  <a:off x="9495978" y="1932995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A1E51FBB-E4D4-21C6-362D-7A9D73D847D4}"/>
                    </a:ext>
                  </a:extLst>
                </p:cNvPr>
                <p:cNvSpPr/>
                <p:nvPr/>
              </p:nvSpPr>
              <p:spPr>
                <a:xfrm>
                  <a:off x="9337133" y="1765649"/>
                  <a:ext cx="851409" cy="83099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8</a:t>
                  </a:r>
                  <a:r>
                    <a:rPr lang="en-US" sz="48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064B0BE3-FDE3-58A1-B122-B12BF742E8CC}"/>
                  </a:ext>
                </a:extLst>
              </p:cNvPr>
              <p:cNvGrpSpPr/>
              <p:nvPr/>
            </p:nvGrpSpPr>
            <p:grpSpPr>
              <a:xfrm>
                <a:off x="8652386" y="58337"/>
                <a:ext cx="851409" cy="830997"/>
                <a:chOff x="9337133" y="1765649"/>
                <a:chExt cx="851409" cy="830997"/>
              </a:xfrm>
            </p:grpSpPr>
            <p:sp>
              <p:nvSpPr>
                <p:cNvPr id="146" name="Rectangle: Rounded Corners 145">
                  <a:extLst>
                    <a:ext uri="{FF2B5EF4-FFF2-40B4-BE49-F238E27FC236}">
                      <a16:creationId xmlns:a16="http://schemas.microsoft.com/office/drawing/2014/main" id="{32FA3DCF-75BA-8945-B7CE-708D447355C2}"/>
                    </a:ext>
                  </a:extLst>
                </p:cNvPr>
                <p:cNvSpPr/>
                <p:nvPr/>
              </p:nvSpPr>
              <p:spPr>
                <a:xfrm>
                  <a:off x="9495978" y="1932995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F0BBCF0A-C080-1605-8E4D-3A4744713E2A}"/>
                    </a:ext>
                  </a:extLst>
                </p:cNvPr>
                <p:cNvSpPr/>
                <p:nvPr/>
              </p:nvSpPr>
              <p:spPr>
                <a:xfrm>
                  <a:off x="9337133" y="1765649"/>
                  <a:ext cx="851409" cy="83099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8</a:t>
                  </a:r>
                  <a:r>
                    <a:rPr lang="en-US" sz="48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110BF0CD-8C78-7664-04A4-7A281E8C76F8}"/>
                  </a:ext>
                </a:extLst>
              </p:cNvPr>
              <p:cNvGrpSpPr/>
              <p:nvPr/>
            </p:nvGrpSpPr>
            <p:grpSpPr>
              <a:xfrm>
                <a:off x="9891953" y="69116"/>
                <a:ext cx="851409" cy="830997"/>
                <a:chOff x="9337133" y="1765649"/>
                <a:chExt cx="851409" cy="830997"/>
              </a:xfrm>
            </p:grpSpPr>
            <p:sp>
              <p:nvSpPr>
                <p:cNvPr id="149" name="Rectangle: Rounded Corners 148">
                  <a:extLst>
                    <a:ext uri="{FF2B5EF4-FFF2-40B4-BE49-F238E27FC236}">
                      <a16:creationId xmlns:a16="http://schemas.microsoft.com/office/drawing/2014/main" id="{739D6E1C-B667-32F2-C0AC-608FDDC85260}"/>
                    </a:ext>
                  </a:extLst>
                </p:cNvPr>
                <p:cNvSpPr/>
                <p:nvPr/>
              </p:nvSpPr>
              <p:spPr>
                <a:xfrm>
                  <a:off x="9495978" y="1932995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FBB24565-0ABB-4D67-CC77-F7D0373ACB31}"/>
                    </a:ext>
                  </a:extLst>
                </p:cNvPr>
                <p:cNvSpPr/>
                <p:nvPr/>
              </p:nvSpPr>
              <p:spPr>
                <a:xfrm>
                  <a:off x="9337133" y="1765649"/>
                  <a:ext cx="851409" cy="83099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8</a:t>
                  </a:r>
                  <a:r>
                    <a:rPr lang="en-US" sz="48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69434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9" grpId="0" animBg="1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2AE87A-44B8-DE60-9960-3ADE2EB95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1A731F8-24BA-A270-908D-99F49A31B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51B31AD-BFD6-280D-FCBC-C670FB6F2942}"/>
              </a:ext>
            </a:extLst>
          </p:cNvPr>
          <p:cNvSpPr/>
          <p:nvPr/>
        </p:nvSpPr>
        <p:spPr>
          <a:xfrm>
            <a:off x="1170041" y="458112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 x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60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D24CF3-54EE-B0AD-A4A9-5D2218CD2875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7ACFC2-B914-DCD4-F2CA-F05AE02FE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42748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53B69E-B44E-9814-7A2F-5437AF8404CA}"/>
              </a:ext>
            </a:extLst>
          </p:cNvPr>
          <p:cNvSpPr/>
          <p:nvPr/>
        </p:nvSpPr>
        <p:spPr>
          <a:xfrm>
            <a:off x="2761619" y="326166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93CD90-159C-1459-8DE8-58195D0BD3CD}"/>
              </a:ext>
            </a:extLst>
          </p:cNvPr>
          <p:cNvSpPr/>
          <p:nvPr/>
        </p:nvSpPr>
        <p:spPr>
          <a:xfrm>
            <a:off x="5201983" y="3259404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301D19-32BE-08AF-CF26-A18C34E425D3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2EA112-3737-EB4A-F043-C660AB4F1941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4FBE00-EB93-4764-5218-92AEA67A65BB}"/>
              </a:ext>
            </a:extLst>
          </p:cNvPr>
          <p:cNvSpPr/>
          <p:nvPr/>
        </p:nvSpPr>
        <p:spPr>
          <a:xfrm>
            <a:off x="6665546" y="568962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90A6A7-68CF-E263-21D7-D403FBA64EA4}"/>
              </a:ext>
            </a:extLst>
          </p:cNvPr>
          <p:cNvSpPr/>
          <p:nvPr/>
        </p:nvSpPr>
        <p:spPr>
          <a:xfrm>
            <a:off x="1397958" y="387961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DC2E1E-300A-0377-8665-A3FCDB25FF4D}"/>
              </a:ext>
            </a:extLst>
          </p:cNvPr>
          <p:cNvSpPr txBox="1"/>
          <p:nvPr/>
        </p:nvSpPr>
        <p:spPr>
          <a:xfrm>
            <a:off x="2071368" y="4526592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6 × ___ = 60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E593A8-F839-E483-1A43-52A0EDA63019}"/>
              </a:ext>
            </a:extLst>
          </p:cNvPr>
          <p:cNvSpPr txBox="1"/>
          <p:nvPr/>
        </p:nvSpPr>
        <p:spPr>
          <a:xfrm>
            <a:off x="576106" y="5460988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missing number is ____.</a:t>
            </a:r>
            <a:endParaRPr lang="en-GB" sz="32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734A858-2D81-281C-6C88-691F3DC8B992}"/>
              </a:ext>
            </a:extLst>
          </p:cNvPr>
          <p:cNvGrpSpPr/>
          <p:nvPr/>
        </p:nvGrpSpPr>
        <p:grpSpPr>
          <a:xfrm>
            <a:off x="1712732" y="1577509"/>
            <a:ext cx="6584974" cy="1530989"/>
            <a:chOff x="-5482305" y="1172150"/>
            <a:chExt cx="6584974" cy="153098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2F13323-0255-D829-DE05-3AD21EC3F27C}"/>
                </a:ext>
              </a:extLst>
            </p:cNvPr>
            <p:cNvGrpSpPr/>
            <p:nvPr/>
          </p:nvGrpSpPr>
          <p:grpSpPr>
            <a:xfrm>
              <a:off x="-5482305" y="1172150"/>
              <a:ext cx="6575403" cy="1530989"/>
              <a:chOff x="4029001" y="1535695"/>
              <a:chExt cx="6494679" cy="1530989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7DD13B45-8C81-9E8C-E910-D285D888E3EF}"/>
                  </a:ext>
                </a:extLst>
              </p:cNvPr>
              <p:cNvSpPr/>
              <p:nvPr/>
            </p:nvSpPr>
            <p:spPr>
              <a:xfrm>
                <a:off x="4029001" y="1746444"/>
                <a:ext cx="6494679" cy="599768"/>
              </a:xfrm>
              <a:prstGeom prst="roundRect">
                <a:avLst/>
              </a:prstGeom>
              <a:solidFill>
                <a:srgbClr val="00B050"/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E7710B78-9B97-F3B6-5919-05198BF85BF9}"/>
                  </a:ext>
                </a:extLst>
              </p:cNvPr>
              <p:cNvGrpSpPr/>
              <p:nvPr/>
            </p:nvGrpSpPr>
            <p:grpSpPr>
              <a:xfrm>
                <a:off x="4032000" y="2143354"/>
                <a:ext cx="1080000" cy="923330"/>
                <a:chOff x="2044385" y="2067898"/>
                <a:chExt cx="1080000" cy="923330"/>
              </a:xfrm>
            </p:grpSpPr>
            <p:sp>
              <p:nvSpPr>
                <p:cNvPr id="70" name="Rectangle: Rounded Corners 69">
                  <a:extLst>
                    <a:ext uri="{FF2B5EF4-FFF2-40B4-BE49-F238E27FC236}">
                      <a16:creationId xmlns:a16="http://schemas.microsoft.com/office/drawing/2014/main" id="{07BB17FC-F75E-A016-0186-97D8D5C00451}"/>
                    </a:ext>
                  </a:extLst>
                </p:cNvPr>
                <p:cNvSpPr/>
                <p:nvPr/>
              </p:nvSpPr>
              <p:spPr>
                <a:xfrm>
                  <a:off x="2044385" y="2278406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F3FAB0E0-2BA0-DA05-EE7A-814E38539F84}"/>
                    </a:ext>
                  </a:extLst>
                </p:cNvPr>
                <p:cNvSpPr/>
                <p:nvPr/>
              </p:nvSpPr>
              <p:spPr>
                <a:xfrm>
                  <a:off x="2170319" y="2067898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76D048D-B2E6-68B2-7389-D7FF6BC05DEF}"/>
                  </a:ext>
                </a:extLst>
              </p:cNvPr>
              <p:cNvSpPr/>
              <p:nvPr/>
            </p:nvSpPr>
            <p:spPr>
              <a:xfrm>
                <a:off x="6792329" y="1535695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60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D662CD9F-F97C-0744-BEBA-2803513AB054}"/>
                  </a:ext>
                </a:extLst>
              </p:cNvPr>
              <p:cNvGrpSpPr/>
              <p:nvPr/>
            </p:nvGrpSpPr>
            <p:grpSpPr>
              <a:xfrm>
                <a:off x="5115000" y="2143354"/>
                <a:ext cx="1080000" cy="923330"/>
                <a:chOff x="2044385" y="2067898"/>
                <a:chExt cx="1080000" cy="923330"/>
              </a:xfrm>
            </p:grpSpPr>
            <p:sp>
              <p:nvSpPr>
                <p:cNvPr id="65" name="Rectangle: Rounded Corners 64">
                  <a:extLst>
                    <a:ext uri="{FF2B5EF4-FFF2-40B4-BE49-F238E27FC236}">
                      <a16:creationId xmlns:a16="http://schemas.microsoft.com/office/drawing/2014/main" id="{53439C8E-EC6E-AD5E-6335-F724FF20A61B}"/>
                    </a:ext>
                  </a:extLst>
                </p:cNvPr>
                <p:cNvSpPr/>
                <p:nvPr/>
              </p:nvSpPr>
              <p:spPr>
                <a:xfrm>
                  <a:off x="2044385" y="2278406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B022FA3D-570F-98F4-1EF7-A9DA87D1E668}"/>
                    </a:ext>
                  </a:extLst>
                </p:cNvPr>
                <p:cNvSpPr/>
                <p:nvPr/>
              </p:nvSpPr>
              <p:spPr>
                <a:xfrm>
                  <a:off x="2170319" y="2067898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2DC9D754-7CAB-8280-1E36-082485E2928E}"/>
                  </a:ext>
                </a:extLst>
              </p:cNvPr>
              <p:cNvGrpSpPr/>
              <p:nvPr/>
            </p:nvGrpSpPr>
            <p:grpSpPr>
              <a:xfrm>
                <a:off x="6198000" y="2143354"/>
                <a:ext cx="1080000" cy="923330"/>
                <a:chOff x="2044385" y="2067898"/>
                <a:chExt cx="1080000" cy="923330"/>
              </a:xfrm>
            </p:grpSpPr>
            <p:sp>
              <p:nvSpPr>
                <p:cNvPr id="51" name="Rectangle: Rounded Corners 50">
                  <a:extLst>
                    <a:ext uri="{FF2B5EF4-FFF2-40B4-BE49-F238E27FC236}">
                      <a16:creationId xmlns:a16="http://schemas.microsoft.com/office/drawing/2014/main" id="{83CB391F-3F41-CD6D-5762-6EA291CB8379}"/>
                    </a:ext>
                  </a:extLst>
                </p:cNvPr>
                <p:cNvSpPr/>
                <p:nvPr/>
              </p:nvSpPr>
              <p:spPr>
                <a:xfrm>
                  <a:off x="2044385" y="2278406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610A44BA-2C2C-752E-5131-182F249E1609}"/>
                    </a:ext>
                  </a:extLst>
                </p:cNvPr>
                <p:cNvSpPr/>
                <p:nvPr/>
              </p:nvSpPr>
              <p:spPr>
                <a:xfrm>
                  <a:off x="2170319" y="2067898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3EC9E5F0-B9C8-7F79-2412-118346A06A86}"/>
                  </a:ext>
                </a:extLst>
              </p:cNvPr>
              <p:cNvGrpSpPr/>
              <p:nvPr/>
            </p:nvGrpSpPr>
            <p:grpSpPr>
              <a:xfrm>
                <a:off x="7281000" y="2143354"/>
                <a:ext cx="1080000" cy="923330"/>
                <a:chOff x="2044385" y="2067898"/>
                <a:chExt cx="1080000" cy="923330"/>
              </a:xfrm>
            </p:grpSpPr>
            <p:sp>
              <p:nvSpPr>
                <p:cNvPr id="44" name="Rectangle: Rounded Corners 43">
                  <a:extLst>
                    <a:ext uri="{FF2B5EF4-FFF2-40B4-BE49-F238E27FC236}">
                      <a16:creationId xmlns:a16="http://schemas.microsoft.com/office/drawing/2014/main" id="{7AB946F9-62F4-CCBD-58B7-BEE31497B1CB}"/>
                    </a:ext>
                  </a:extLst>
                </p:cNvPr>
                <p:cNvSpPr/>
                <p:nvPr/>
              </p:nvSpPr>
              <p:spPr>
                <a:xfrm>
                  <a:off x="2044385" y="2278406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3382223F-438F-0103-FAB3-ABACEC38EA78}"/>
                    </a:ext>
                  </a:extLst>
                </p:cNvPr>
                <p:cNvSpPr/>
                <p:nvPr/>
              </p:nvSpPr>
              <p:spPr>
                <a:xfrm>
                  <a:off x="2170319" y="2067898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1D9496D9-656D-90D5-3002-B1A078580DA9}"/>
                  </a:ext>
                </a:extLst>
              </p:cNvPr>
              <p:cNvGrpSpPr/>
              <p:nvPr/>
            </p:nvGrpSpPr>
            <p:grpSpPr>
              <a:xfrm>
                <a:off x="8364000" y="2143354"/>
                <a:ext cx="1080000" cy="923330"/>
                <a:chOff x="2044385" y="2067898"/>
                <a:chExt cx="1080000" cy="923330"/>
              </a:xfrm>
            </p:grpSpPr>
            <p:sp>
              <p:nvSpPr>
                <p:cNvPr id="42" name="Rectangle: Rounded Corners 41">
                  <a:extLst>
                    <a:ext uri="{FF2B5EF4-FFF2-40B4-BE49-F238E27FC236}">
                      <a16:creationId xmlns:a16="http://schemas.microsoft.com/office/drawing/2014/main" id="{E90E326B-15AF-FA87-A4D4-8AEA5C04235F}"/>
                    </a:ext>
                  </a:extLst>
                </p:cNvPr>
                <p:cNvSpPr/>
                <p:nvPr/>
              </p:nvSpPr>
              <p:spPr>
                <a:xfrm>
                  <a:off x="2044385" y="2278406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4688731B-65B8-AE78-C524-198E22FC2C83}"/>
                    </a:ext>
                  </a:extLst>
                </p:cNvPr>
                <p:cNvSpPr/>
                <p:nvPr/>
              </p:nvSpPr>
              <p:spPr>
                <a:xfrm>
                  <a:off x="2170319" y="2067898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E734EAB-9E56-0838-BD7D-CA287D98CB4C}"/>
                </a:ext>
              </a:extLst>
            </p:cNvPr>
            <p:cNvGrpSpPr/>
            <p:nvPr/>
          </p:nvGrpSpPr>
          <p:grpSpPr>
            <a:xfrm>
              <a:off x="9245" y="1768092"/>
              <a:ext cx="1093424" cy="923330"/>
              <a:chOff x="-1485355" y="3326057"/>
              <a:chExt cx="1093424" cy="923330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C0B64D5E-D5EC-EC81-4F67-5CD71E5803D6}"/>
                  </a:ext>
                </a:extLst>
              </p:cNvPr>
              <p:cNvSpPr/>
              <p:nvPr/>
            </p:nvSpPr>
            <p:spPr>
              <a:xfrm>
                <a:off x="-1485355" y="3546304"/>
                <a:ext cx="1093424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6B1EE1D-7F1C-2745-3F55-748CB95E8F39}"/>
                  </a:ext>
                </a:extLst>
              </p:cNvPr>
              <p:cNvSpPr/>
              <p:nvPr/>
            </p:nvSpPr>
            <p:spPr>
              <a:xfrm>
                <a:off x="-1422005" y="3326057"/>
                <a:ext cx="86199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F9D920D-7EE5-B1A6-4B43-F80CAF002996}"/>
              </a:ext>
            </a:extLst>
          </p:cNvPr>
          <p:cNvGrpSpPr/>
          <p:nvPr/>
        </p:nvGrpSpPr>
        <p:grpSpPr>
          <a:xfrm>
            <a:off x="1715768" y="1589436"/>
            <a:ext cx="6584974" cy="1530989"/>
            <a:chOff x="-5482305" y="1172150"/>
            <a:chExt cx="6584974" cy="1530989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B9B514BF-BB16-8437-7210-86210BD1B59A}"/>
                </a:ext>
              </a:extLst>
            </p:cNvPr>
            <p:cNvGrpSpPr/>
            <p:nvPr/>
          </p:nvGrpSpPr>
          <p:grpSpPr>
            <a:xfrm>
              <a:off x="-5482305" y="1172150"/>
              <a:ext cx="6575403" cy="1530989"/>
              <a:chOff x="4029001" y="1535695"/>
              <a:chExt cx="6494679" cy="1530989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73FC83DD-EB53-5EB1-2DC4-9C3589DD01F9}"/>
                  </a:ext>
                </a:extLst>
              </p:cNvPr>
              <p:cNvSpPr/>
              <p:nvPr/>
            </p:nvSpPr>
            <p:spPr>
              <a:xfrm>
                <a:off x="4029001" y="1746444"/>
                <a:ext cx="6494679" cy="599768"/>
              </a:xfrm>
              <a:prstGeom prst="roundRect">
                <a:avLst/>
              </a:prstGeom>
              <a:solidFill>
                <a:srgbClr val="00B050"/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ABA70B61-07BE-CF14-5397-9B86D1B5C87C}"/>
                  </a:ext>
                </a:extLst>
              </p:cNvPr>
              <p:cNvGrpSpPr/>
              <p:nvPr/>
            </p:nvGrpSpPr>
            <p:grpSpPr>
              <a:xfrm>
                <a:off x="4032000" y="2143354"/>
                <a:ext cx="1080000" cy="923330"/>
                <a:chOff x="2044385" y="2067898"/>
                <a:chExt cx="1080000" cy="923330"/>
              </a:xfrm>
            </p:grpSpPr>
            <p:sp>
              <p:nvSpPr>
                <p:cNvPr id="85" name="Rectangle: Rounded Corners 84">
                  <a:extLst>
                    <a:ext uri="{FF2B5EF4-FFF2-40B4-BE49-F238E27FC236}">
                      <a16:creationId xmlns:a16="http://schemas.microsoft.com/office/drawing/2014/main" id="{C17BEBF2-83A0-CA9D-DC0D-27DB7B92F1D5}"/>
                    </a:ext>
                  </a:extLst>
                </p:cNvPr>
                <p:cNvSpPr/>
                <p:nvPr/>
              </p:nvSpPr>
              <p:spPr>
                <a:xfrm>
                  <a:off x="2044385" y="2278406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B30AB05D-6769-EDBE-84F8-529D2489A09E}"/>
                    </a:ext>
                  </a:extLst>
                </p:cNvPr>
                <p:cNvSpPr/>
                <p:nvPr/>
              </p:nvSpPr>
              <p:spPr>
                <a:xfrm>
                  <a:off x="2170319" y="2067898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10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C15605F-68C1-64AD-C914-0BE523DEA710}"/>
                  </a:ext>
                </a:extLst>
              </p:cNvPr>
              <p:cNvSpPr/>
              <p:nvPr/>
            </p:nvSpPr>
            <p:spPr>
              <a:xfrm>
                <a:off x="6792329" y="1535695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60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7FB7BEE0-8A6D-DF92-082E-7B1D602358FD}"/>
                  </a:ext>
                </a:extLst>
              </p:cNvPr>
              <p:cNvGrpSpPr/>
              <p:nvPr/>
            </p:nvGrpSpPr>
            <p:grpSpPr>
              <a:xfrm>
                <a:off x="5115000" y="2143354"/>
                <a:ext cx="1080000" cy="923330"/>
                <a:chOff x="2044385" y="2067898"/>
                <a:chExt cx="1080000" cy="923330"/>
              </a:xfrm>
            </p:grpSpPr>
            <p:sp>
              <p:nvSpPr>
                <p:cNvPr id="62" name="Rectangle: Rounded Corners 61">
                  <a:extLst>
                    <a:ext uri="{FF2B5EF4-FFF2-40B4-BE49-F238E27FC236}">
                      <a16:creationId xmlns:a16="http://schemas.microsoft.com/office/drawing/2014/main" id="{FA75EFAE-8959-C43B-A709-22DF09E9CE1C}"/>
                    </a:ext>
                  </a:extLst>
                </p:cNvPr>
                <p:cNvSpPr/>
                <p:nvPr/>
              </p:nvSpPr>
              <p:spPr>
                <a:xfrm>
                  <a:off x="2044385" y="2278406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A17A367B-CB07-60B9-6D65-728299BF156D}"/>
                    </a:ext>
                  </a:extLst>
                </p:cNvPr>
                <p:cNvSpPr/>
                <p:nvPr/>
              </p:nvSpPr>
              <p:spPr>
                <a:xfrm>
                  <a:off x="2170319" y="2067898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10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120CF9AB-AB58-C73B-4ED3-19AA35B26D3D}"/>
                  </a:ext>
                </a:extLst>
              </p:cNvPr>
              <p:cNvGrpSpPr/>
              <p:nvPr/>
            </p:nvGrpSpPr>
            <p:grpSpPr>
              <a:xfrm>
                <a:off x="6198000" y="2143354"/>
                <a:ext cx="1080000" cy="923330"/>
                <a:chOff x="2044385" y="2067898"/>
                <a:chExt cx="1080000" cy="923330"/>
              </a:xfrm>
            </p:grpSpPr>
            <p:sp>
              <p:nvSpPr>
                <p:cNvPr id="60" name="Rectangle: Rounded Corners 59">
                  <a:extLst>
                    <a:ext uri="{FF2B5EF4-FFF2-40B4-BE49-F238E27FC236}">
                      <a16:creationId xmlns:a16="http://schemas.microsoft.com/office/drawing/2014/main" id="{E058BE55-8B38-2231-9A60-D8CE7D85ACF2}"/>
                    </a:ext>
                  </a:extLst>
                </p:cNvPr>
                <p:cNvSpPr/>
                <p:nvPr/>
              </p:nvSpPr>
              <p:spPr>
                <a:xfrm>
                  <a:off x="2044385" y="2278406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3FB2177E-B3A0-F50E-724A-FFECA1E29A3E}"/>
                    </a:ext>
                  </a:extLst>
                </p:cNvPr>
                <p:cNvSpPr/>
                <p:nvPr/>
              </p:nvSpPr>
              <p:spPr>
                <a:xfrm>
                  <a:off x="2170319" y="2067898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10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146EC5B1-D8D7-9638-56D4-BD4AAA53D1BD}"/>
                  </a:ext>
                </a:extLst>
              </p:cNvPr>
              <p:cNvGrpSpPr/>
              <p:nvPr/>
            </p:nvGrpSpPr>
            <p:grpSpPr>
              <a:xfrm>
                <a:off x="7281000" y="2143354"/>
                <a:ext cx="1080000" cy="923330"/>
                <a:chOff x="2044385" y="2067898"/>
                <a:chExt cx="1080000" cy="923330"/>
              </a:xfrm>
            </p:grpSpPr>
            <p:sp>
              <p:nvSpPr>
                <p:cNvPr id="58" name="Rectangle: Rounded Corners 57">
                  <a:extLst>
                    <a:ext uri="{FF2B5EF4-FFF2-40B4-BE49-F238E27FC236}">
                      <a16:creationId xmlns:a16="http://schemas.microsoft.com/office/drawing/2014/main" id="{97CA4F06-28BA-B585-D481-98109963E006}"/>
                    </a:ext>
                  </a:extLst>
                </p:cNvPr>
                <p:cNvSpPr/>
                <p:nvPr/>
              </p:nvSpPr>
              <p:spPr>
                <a:xfrm>
                  <a:off x="2044385" y="2278406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086069AA-2D10-7F28-D1D5-392226A23914}"/>
                    </a:ext>
                  </a:extLst>
                </p:cNvPr>
                <p:cNvSpPr/>
                <p:nvPr/>
              </p:nvSpPr>
              <p:spPr>
                <a:xfrm>
                  <a:off x="2170319" y="2067898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10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6216C78C-9D93-3311-9437-C5BCCFBFE717}"/>
                  </a:ext>
                </a:extLst>
              </p:cNvPr>
              <p:cNvGrpSpPr/>
              <p:nvPr/>
            </p:nvGrpSpPr>
            <p:grpSpPr>
              <a:xfrm>
                <a:off x="8364000" y="2143354"/>
                <a:ext cx="1080000" cy="923330"/>
                <a:chOff x="2044385" y="2067898"/>
                <a:chExt cx="1080000" cy="923330"/>
              </a:xfrm>
            </p:grpSpPr>
            <p:sp>
              <p:nvSpPr>
                <p:cNvPr id="56" name="Rectangle: Rounded Corners 55">
                  <a:extLst>
                    <a:ext uri="{FF2B5EF4-FFF2-40B4-BE49-F238E27FC236}">
                      <a16:creationId xmlns:a16="http://schemas.microsoft.com/office/drawing/2014/main" id="{2D7B6E71-DB8F-5499-5D73-58EA81DA2067}"/>
                    </a:ext>
                  </a:extLst>
                </p:cNvPr>
                <p:cNvSpPr/>
                <p:nvPr/>
              </p:nvSpPr>
              <p:spPr>
                <a:xfrm>
                  <a:off x="2044385" y="2278406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51769DB7-7D42-E1EE-4555-CEB692AAB811}"/>
                    </a:ext>
                  </a:extLst>
                </p:cNvPr>
                <p:cNvSpPr/>
                <p:nvPr/>
              </p:nvSpPr>
              <p:spPr>
                <a:xfrm>
                  <a:off x="2170319" y="2067898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10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86A262C-AC64-5F90-EF5E-5C149B62E304}"/>
                </a:ext>
              </a:extLst>
            </p:cNvPr>
            <p:cNvGrpSpPr/>
            <p:nvPr/>
          </p:nvGrpSpPr>
          <p:grpSpPr>
            <a:xfrm>
              <a:off x="9245" y="1768092"/>
              <a:ext cx="1093424" cy="923330"/>
              <a:chOff x="-1485355" y="3326057"/>
              <a:chExt cx="1093424" cy="923330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4417F646-106D-2F80-AF28-38AA1F852725}"/>
                  </a:ext>
                </a:extLst>
              </p:cNvPr>
              <p:cNvSpPr/>
              <p:nvPr/>
            </p:nvSpPr>
            <p:spPr>
              <a:xfrm>
                <a:off x="-1485355" y="3546304"/>
                <a:ext cx="1093424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67FEBC9-20A8-0040-7AEB-17B8C559902D}"/>
                  </a:ext>
                </a:extLst>
              </p:cNvPr>
              <p:cNvSpPr/>
              <p:nvPr/>
            </p:nvSpPr>
            <p:spPr>
              <a:xfrm>
                <a:off x="-1422005" y="3326057"/>
                <a:ext cx="86199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10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225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9" grpId="0" animBg="1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754457" y="2330754"/>
            <a:ext cx="3231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10 x   ?  = 80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24E0F-28B8-C65D-63E1-7E869913FD0F}"/>
              </a:ext>
            </a:extLst>
          </p:cNvPr>
          <p:cNvSpPr txBox="1"/>
          <p:nvPr/>
        </p:nvSpPr>
        <p:spPr>
          <a:xfrm>
            <a:off x="754457" y="3300885"/>
            <a:ext cx="3174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10 x  ?  = 50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8F2FE-00D0-4915-FE13-911A3157F258}"/>
              </a:ext>
            </a:extLst>
          </p:cNvPr>
          <p:cNvSpPr txBox="1"/>
          <p:nvPr/>
        </p:nvSpPr>
        <p:spPr>
          <a:xfrm>
            <a:off x="754457" y="4271016"/>
            <a:ext cx="3174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10 x  ?  = 90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8A4EA0-AC82-329C-A699-5F6EA3BC57A5}"/>
              </a:ext>
            </a:extLst>
          </p:cNvPr>
          <p:cNvSpPr txBox="1"/>
          <p:nvPr/>
        </p:nvSpPr>
        <p:spPr>
          <a:xfrm>
            <a:off x="4879090" y="2307906"/>
            <a:ext cx="3482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10 x  ?   = 100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BCC213-08DD-6B7D-3B25-59359D09D5EA}"/>
              </a:ext>
            </a:extLst>
          </p:cNvPr>
          <p:cNvSpPr/>
          <p:nvPr/>
        </p:nvSpPr>
        <p:spPr>
          <a:xfrm>
            <a:off x="6518113" y="2259271"/>
            <a:ext cx="69876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2398679" y="2291498"/>
            <a:ext cx="46644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519774-1955-A82B-1BF4-7CFDE3D3BF28}"/>
              </a:ext>
            </a:extLst>
          </p:cNvPr>
          <p:cNvSpPr/>
          <p:nvPr/>
        </p:nvSpPr>
        <p:spPr>
          <a:xfrm>
            <a:off x="2398679" y="3258799"/>
            <a:ext cx="49529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3CE55C-2D49-B79A-5291-2B56D38561BF}"/>
              </a:ext>
            </a:extLst>
          </p:cNvPr>
          <p:cNvSpPr/>
          <p:nvPr/>
        </p:nvSpPr>
        <p:spPr>
          <a:xfrm>
            <a:off x="2398679" y="4226100"/>
            <a:ext cx="4952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7EE57D-D833-3010-7BBB-6A26208372F2}"/>
              </a:ext>
            </a:extLst>
          </p:cNvPr>
          <p:cNvSpPr txBox="1"/>
          <p:nvPr/>
        </p:nvSpPr>
        <p:spPr>
          <a:xfrm>
            <a:off x="4879090" y="3300885"/>
            <a:ext cx="35397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10 x   ?   = 110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939224-DA4D-7866-89D3-606A13030679}"/>
              </a:ext>
            </a:extLst>
          </p:cNvPr>
          <p:cNvSpPr txBox="1"/>
          <p:nvPr/>
        </p:nvSpPr>
        <p:spPr>
          <a:xfrm>
            <a:off x="4879090" y="4271016"/>
            <a:ext cx="34211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 ?  x  10  = 70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92B07EF-662C-5785-13DD-C1A7109DBEEB}"/>
              </a:ext>
            </a:extLst>
          </p:cNvPr>
          <p:cNvSpPr/>
          <p:nvPr/>
        </p:nvSpPr>
        <p:spPr>
          <a:xfrm>
            <a:off x="6518114" y="3238375"/>
            <a:ext cx="69876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8D30F8E-897B-790D-0891-79471C150304}"/>
              </a:ext>
            </a:extLst>
          </p:cNvPr>
          <p:cNvSpPr/>
          <p:nvPr/>
        </p:nvSpPr>
        <p:spPr>
          <a:xfrm>
            <a:off x="5594790" y="4169261"/>
            <a:ext cx="45127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50706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998839" y="4439165"/>
            <a:ext cx="464574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</a:t>
            </a:r>
            <a:r>
              <a:rPr lang="en-GB" sz="66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B5DFAFA-4AF9-F3CF-A783-B28087E6638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5521" y="2075963"/>
            <a:ext cx="2461530" cy="224384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998839" y="1356866"/>
            <a:ext cx="4778477" cy="2251574"/>
            <a:chOff x="3588774" y="1281027"/>
            <a:chExt cx="4778477" cy="3097147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281027"/>
              <a:ext cx="4778477" cy="3097147"/>
            </a:xfrm>
            <a:prstGeom prst="wedgeRoundRectCallout">
              <a:avLst>
                <a:gd name="adj1" fmla="val -74126"/>
                <a:gd name="adj2" fmla="val 4022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588774" y="1406029"/>
              <a:ext cx="4778477" cy="26671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6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 x ? = 0</a:t>
              </a:r>
            </a:p>
            <a:p>
              <a:pPr algn="ctr"/>
              <a:r>
                <a:rPr lang="en-US" sz="6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 = 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631</TotalTime>
  <Words>285</Words>
  <Application>Microsoft Office PowerPoint</Application>
  <PresentationFormat>On-screen Show (4:3)</PresentationFormat>
  <Paragraphs>121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43</cp:revision>
  <dcterms:created xsi:type="dcterms:W3CDTF">2013-01-27T09:14:16Z</dcterms:created>
  <dcterms:modified xsi:type="dcterms:W3CDTF">2026-04-02T12:45:58Z</dcterms:modified>
  <cp:category/>
</cp:coreProperties>
</file>