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5" r:id="rId3"/>
    <p:sldId id="327" r:id="rId4"/>
    <p:sldId id="268" r:id="rId5"/>
    <p:sldId id="329" r:id="rId6"/>
    <p:sldId id="33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17B19B-7092-85B2-C030-04596C3795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3712" y="1425678"/>
            <a:ext cx="3947135" cy="416642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82141" y="63141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CE97D-BFA2-3CA0-E4D4-46F38997329E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more, 1 less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67935D9-4CA2-89AB-5259-2F3F30AD8CE4}"/>
              </a:ext>
            </a:extLst>
          </p:cNvPr>
          <p:cNvGraphicFramePr>
            <a:graphicFrameLocks noGrp="1"/>
          </p:cNvGraphicFramePr>
          <p:nvPr/>
        </p:nvGraphicFramePr>
        <p:xfrm>
          <a:off x="1148588" y="1935243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F9B375E-5E03-7DF1-53FC-61D4E6D65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176433" y="2892092"/>
            <a:ext cx="327598" cy="376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9AC73F-10A3-3AE7-9991-DB0F36D36A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344756" y="2402134"/>
            <a:ext cx="614247" cy="1732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1522DA-47B5-1F7B-4671-4A6BC0722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651879" y="2402134"/>
            <a:ext cx="614247" cy="1732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25575D-7716-D5C7-B0BD-08060096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181560" y="3232557"/>
            <a:ext cx="327598" cy="37613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B45F252-50AD-7996-5367-F3CEB7415F69}"/>
              </a:ext>
            </a:extLst>
          </p:cNvPr>
          <p:cNvSpPr txBox="1"/>
          <p:nvPr/>
        </p:nvSpPr>
        <p:spPr>
          <a:xfrm>
            <a:off x="2248921" y="265471"/>
            <a:ext cx="5483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Captain is finding 1 more and 1 less than 33. 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6E2219AB-B33F-9411-82FC-9378873A58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068" y="4565537"/>
            <a:ext cx="2497826" cy="202853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741B380-A198-3CF7-C07F-11F3536A2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186687" y="3547048"/>
            <a:ext cx="327598" cy="376131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E83AE9FE-174C-560E-CFBA-EA5650693D5F}"/>
              </a:ext>
            </a:extLst>
          </p:cNvPr>
          <p:cNvSpPr/>
          <p:nvPr/>
        </p:nvSpPr>
        <p:spPr>
          <a:xfrm>
            <a:off x="3101073" y="4798142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To find 1 more, I simply add an extra 1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DF59D5-152A-E0F3-8F9C-DA443901D467}"/>
              </a:ext>
            </a:extLst>
          </p:cNvPr>
          <p:cNvGrpSpPr/>
          <p:nvPr/>
        </p:nvGrpSpPr>
        <p:grpSpPr>
          <a:xfrm>
            <a:off x="1941798" y="2366468"/>
            <a:ext cx="1169529" cy="1732178"/>
            <a:chOff x="1941798" y="2366468"/>
            <a:chExt cx="1169529" cy="1732178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DCD7651-962C-8E5E-6C79-1B925EF93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1941798" y="2366468"/>
              <a:ext cx="614247" cy="173217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E53912C-A027-43B6-8C7E-81E943055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248921" y="2366468"/>
              <a:ext cx="614247" cy="173217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CBA11DE-C18A-8F32-E160-1B06D30CB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8602" y="3196891"/>
              <a:ext cx="327598" cy="37613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3D22E19-8EA5-FD69-9129-2B71A9DD1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83729" y="3528805"/>
              <a:ext cx="327598" cy="376131"/>
            </a:xfrm>
            <a:prstGeom prst="rect">
              <a:avLst/>
            </a:prstGeom>
          </p:spPr>
        </p:pic>
      </p:grp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648552C9-58EE-3474-58B6-008384F71439}"/>
              </a:ext>
            </a:extLst>
          </p:cNvPr>
          <p:cNvSpPr/>
          <p:nvPr/>
        </p:nvSpPr>
        <p:spPr>
          <a:xfrm>
            <a:off x="3111327" y="4810240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To find 1 less, I simply remove one 1</a:t>
            </a: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40BBA3AD-9EEB-02BB-1A9F-E32CF0B5FBBC}"/>
              </a:ext>
            </a:extLst>
          </p:cNvPr>
          <p:cNvSpPr/>
          <p:nvPr/>
        </p:nvSpPr>
        <p:spPr>
          <a:xfrm>
            <a:off x="3106200" y="4798142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do you notice?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What is the </a:t>
            </a:r>
            <a:r>
              <a:rPr lang="en-GB" sz="3200" b="1" dirty="0">
                <a:solidFill>
                  <a:schemeClr val="tx1"/>
                </a:solidFill>
              </a:rPr>
              <a:t>same</a:t>
            </a:r>
            <a:r>
              <a:rPr lang="en-GB" sz="3200" dirty="0">
                <a:solidFill>
                  <a:schemeClr val="tx1"/>
                </a:solidFill>
              </a:rPr>
              <a:t> and what is </a:t>
            </a:r>
            <a:r>
              <a:rPr lang="en-GB" sz="3200" b="1" dirty="0">
                <a:solidFill>
                  <a:schemeClr val="tx1"/>
                </a:solidFill>
              </a:rPr>
              <a:t>different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4B2C29D-7BFB-96AE-D057-EAB7A7FE3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9" y="100504"/>
            <a:ext cx="1270971" cy="12709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CAC53F-3213-866F-DDF9-DE0E730F5484}"/>
              </a:ext>
            </a:extLst>
          </p:cNvPr>
          <p:cNvGrpSpPr/>
          <p:nvPr/>
        </p:nvGrpSpPr>
        <p:grpSpPr>
          <a:xfrm>
            <a:off x="6855249" y="2388125"/>
            <a:ext cx="1210119" cy="1732178"/>
            <a:chOff x="6855249" y="2388125"/>
            <a:chExt cx="1210119" cy="173217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F04FF09-2030-4F39-C998-AD1FE3C74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20FF5E6-60BB-B59A-6C05-1DA10B4E5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855249" y="2388125"/>
              <a:ext cx="614247" cy="173217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915B77B-6F20-10DD-645A-3817FFB0A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5AD663-7775-374E-C8A8-C35461EE5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73DF93A-298A-1201-A6E9-89129B46E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559013"/>
              <a:ext cx="327598" cy="37613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F727CE-753C-7164-BC4B-279FFDED6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24916" y="2550610"/>
              <a:ext cx="327598" cy="37613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F1C046B-E743-E037-5875-D013A445C1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056006" y="2401128"/>
            <a:ext cx="614247" cy="1732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60EC2-A326-AC53-BC21-8881E1B5E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634674" y="2366468"/>
            <a:ext cx="614247" cy="1732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82E47-08AB-53B6-63C9-C75DCC2CF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558379" y="2388125"/>
            <a:ext cx="614247" cy="17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67935D9-4CA2-89AB-5259-2F3F30AD8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09128"/>
              </p:ext>
            </p:extLst>
          </p:nvPr>
        </p:nvGraphicFramePr>
        <p:xfrm>
          <a:off x="1153213" y="1827167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EB45F252-50AD-7996-5367-F3CEB7415F69}"/>
              </a:ext>
            </a:extLst>
          </p:cNvPr>
          <p:cNvSpPr txBox="1"/>
          <p:nvPr/>
        </p:nvSpPr>
        <p:spPr>
          <a:xfrm>
            <a:off x="1837260" y="18017"/>
            <a:ext cx="668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Captain is trying to find the missing number – what are the two ways he can do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D05DC4-0642-3076-F777-72928104AB24}"/>
              </a:ext>
            </a:extLst>
          </p:cNvPr>
          <p:cNvGrpSpPr/>
          <p:nvPr/>
        </p:nvGrpSpPr>
        <p:grpSpPr>
          <a:xfrm>
            <a:off x="4140128" y="2260322"/>
            <a:ext cx="1512115" cy="1732178"/>
            <a:chOff x="4344756" y="2621570"/>
            <a:chExt cx="1512115" cy="17321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9B375E-5E03-7DF1-53FC-61D4E6D65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76433" y="3111528"/>
              <a:ext cx="327598" cy="37613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9AC73F-10A3-3AE7-9991-DB0F36D36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4344756" y="2621570"/>
              <a:ext cx="614247" cy="17321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1522DA-47B5-1F7B-4671-4A6BC0722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4651879" y="2621570"/>
              <a:ext cx="614247" cy="17321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825575D-7716-D5C7-B0BD-08060096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81560" y="3451993"/>
              <a:ext cx="327598" cy="37613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741B380-A198-3CF7-C07F-11F3536A2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529273" y="3451993"/>
              <a:ext cx="327598" cy="37613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C82560D-D364-9585-977E-A2B875DE1C75}"/>
              </a:ext>
            </a:extLst>
          </p:cNvPr>
          <p:cNvGrpSpPr/>
          <p:nvPr/>
        </p:nvGrpSpPr>
        <p:grpSpPr>
          <a:xfrm>
            <a:off x="6601279" y="2268982"/>
            <a:ext cx="1542844" cy="1732178"/>
            <a:chOff x="6855249" y="2388125"/>
            <a:chExt cx="1542844" cy="173217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F04FF09-2030-4F39-C998-AD1FE3C74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20FF5E6-60BB-B59A-6C05-1DA10B4E5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855249" y="2388125"/>
              <a:ext cx="614247" cy="173217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915B77B-6F20-10DD-645A-3817FFB0A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5AD663-7775-374E-C8A8-C35461EE5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73DF93A-298A-1201-A6E9-89129B46E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8070495" y="2886476"/>
              <a:ext cx="327598" cy="376131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DF59D5-152A-E0F3-8F9C-DA443901D467}"/>
              </a:ext>
            </a:extLst>
          </p:cNvPr>
          <p:cNvGrpSpPr/>
          <p:nvPr/>
        </p:nvGrpSpPr>
        <p:grpSpPr>
          <a:xfrm>
            <a:off x="1946423" y="2258392"/>
            <a:ext cx="1169529" cy="1732178"/>
            <a:chOff x="1941798" y="2366468"/>
            <a:chExt cx="1169529" cy="1732178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ACA1E3C-347E-F418-3999-CF359B2FD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3475" y="2856426"/>
              <a:ext cx="327598" cy="376131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DCD7651-962C-8E5E-6C79-1B925EF93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1941798" y="2366468"/>
              <a:ext cx="614247" cy="173217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E53912C-A027-43B6-8C7E-81E943055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248921" y="2366468"/>
              <a:ext cx="614247" cy="173217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CBA11DE-C18A-8F32-E160-1B06D30CB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8602" y="3196891"/>
              <a:ext cx="327598" cy="37613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3D22E19-8EA5-FD69-9129-2B71A9DD1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83729" y="3528805"/>
              <a:ext cx="327598" cy="37613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6CAA2C-F7B6-D097-C171-9049E12EE7BB}"/>
              </a:ext>
            </a:extLst>
          </p:cNvPr>
          <p:cNvGrpSpPr/>
          <p:nvPr/>
        </p:nvGrpSpPr>
        <p:grpSpPr>
          <a:xfrm>
            <a:off x="299776" y="4481929"/>
            <a:ext cx="7915183" cy="2028538"/>
            <a:chOff x="452068" y="4565537"/>
            <a:chExt cx="7915183" cy="202853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6E2219AB-B33F-9411-82FC-9378873A582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2068" y="4565537"/>
              <a:ext cx="2497826" cy="2028538"/>
            </a:xfrm>
            <a:prstGeom prst="rect">
              <a:avLst/>
            </a:prstGeom>
          </p:spPr>
        </p:pic>
        <p:sp>
          <p:nvSpPr>
            <p:cNvPr id="97" name="Speech Bubble: Rectangle with Corners Rounded 96">
              <a:extLst>
                <a:ext uri="{FF2B5EF4-FFF2-40B4-BE49-F238E27FC236}">
                  <a16:creationId xmlns:a16="http://schemas.microsoft.com/office/drawing/2014/main" id="{648552C9-58EE-3474-58B6-008384F71439}"/>
                </a:ext>
              </a:extLst>
            </p:cNvPr>
            <p:cNvSpPr/>
            <p:nvPr/>
          </p:nvSpPr>
          <p:spPr>
            <a:xfrm>
              <a:off x="3101073" y="4802250"/>
              <a:ext cx="5266178" cy="1376516"/>
            </a:xfrm>
            <a:prstGeom prst="wedgeRoundRectCallout">
              <a:avLst>
                <a:gd name="adj1" fmla="val -74231"/>
                <a:gd name="adj2" fmla="val 2178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Please help!</a:t>
              </a: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44B2C29D-7BFB-96AE-D057-EAB7A7FE3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9" y="100504"/>
            <a:ext cx="1270971" cy="12709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BA4379E-C8EB-C604-1022-5F109D03CF8B}"/>
              </a:ext>
            </a:extLst>
          </p:cNvPr>
          <p:cNvGrpSpPr/>
          <p:nvPr/>
        </p:nvGrpSpPr>
        <p:grpSpPr>
          <a:xfrm flipH="1">
            <a:off x="4711233" y="4447228"/>
            <a:ext cx="2698910" cy="1556429"/>
            <a:chOff x="2268125" y="5021381"/>
            <a:chExt cx="2698910" cy="1556429"/>
          </a:xfrm>
        </p:grpSpPr>
        <p:sp>
          <p:nvSpPr>
            <p:cNvPr id="6" name="Arrow: Curved Up 5">
              <a:extLst>
                <a:ext uri="{FF2B5EF4-FFF2-40B4-BE49-F238E27FC236}">
                  <a16:creationId xmlns:a16="http://schemas.microsoft.com/office/drawing/2014/main" id="{754D9E17-3546-717F-C796-AA0EB76974B5}"/>
                </a:ext>
              </a:extLst>
            </p:cNvPr>
            <p:cNvSpPr/>
            <p:nvPr/>
          </p:nvSpPr>
          <p:spPr>
            <a:xfrm>
              <a:off x="2268125" y="5021381"/>
              <a:ext cx="2698910" cy="1017718"/>
            </a:xfrm>
            <a:prstGeom prst="curvedUp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E68D70-908F-387C-CB06-496A71267429}"/>
                </a:ext>
              </a:extLst>
            </p:cNvPr>
            <p:cNvSpPr/>
            <p:nvPr/>
          </p:nvSpPr>
          <p:spPr>
            <a:xfrm>
              <a:off x="2853954" y="6054590"/>
              <a:ext cx="137463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less</a:t>
              </a:r>
              <a:endPara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D634AB-80DF-2E92-2C46-6428340A6038}"/>
              </a:ext>
            </a:extLst>
          </p:cNvPr>
          <p:cNvGrpSpPr/>
          <p:nvPr/>
        </p:nvGrpSpPr>
        <p:grpSpPr>
          <a:xfrm>
            <a:off x="2083394" y="4461905"/>
            <a:ext cx="2698910" cy="1577713"/>
            <a:chOff x="2268125" y="5021381"/>
            <a:chExt cx="2698910" cy="1577713"/>
          </a:xfrm>
        </p:grpSpPr>
        <p:sp>
          <p:nvSpPr>
            <p:cNvPr id="11" name="Arrow: Curved Up 10">
              <a:extLst>
                <a:ext uri="{FF2B5EF4-FFF2-40B4-BE49-F238E27FC236}">
                  <a16:creationId xmlns:a16="http://schemas.microsoft.com/office/drawing/2014/main" id="{03267F06-7421-8828-0C0D-4A5C8B9EDB91}"/>
                </a:ext>
              </a:extLst>
            </p:cNvPr>
            <p:cNvSpPr/>
            <p:nvPr/>
          </p:nvSpPr>
          <p:spPr>
            <a:xfrm>
              <a:off x="2268125" y="5021381"/>
              <a:ext cx="2698910" cy="1017718"/>
            </a:xfrm>
            <a:prstGeom prst="curvedUp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05B645-478F-6772-B783-4C4154E3239E}"/>
                </a:ext>
              </a:extLst>
            </p:cNvPr>
            <p:cNvSpPr/>
            <p:nvPr/>
          </p:nvSpPr>
          <p:spPr>
            <a:xfrm>
              <a:off x="2924072" y="6075874"/>
              <a:ext cx="142275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 more</a:t>
              </a:r>
              <a:endPara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7621D7-F67F-72C3-EB91-2262662D37B7}"/>
              </a:ext>
            </a:extLst>
          </p:cNvPr>
          <p:cNvGraphicFramePr>
            <a:graphicFrameLocks noGrp="1"/>
          </p:cNvGraphicFramePr>
          <p:nvPr/>
        </p:nvGraphicFramePr>
        <p:xfrm>
          <a:off x="1153212" y="4026236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1DABAC5-79CD-7709-8B94-8C989105EDB4}"/>
              </a:ext>
            </a:extLst>
          </p:cNvPr>
          <p:cNvSpPr/>
          <p:nvPr/>
        </p:nvSpPr>
        <p:spPr>
          <a:xfrm>
            <a:off x="1970012" y="3933500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191BEC-9D4E-058E-4E35-CA90A8368096}"/>
              </a:ext>
            </a:extLst>
          </p:cNvPr>
          <p:cNvSpPr/>
          <p:nvPr/>
        </p:nvSpPr>
        <p:spPr>
          <a:xfrm>
            <a:off x="6826508" y="3933500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3704B9-DB29-52C9-BDE2-5C4166FFA615}"/>
              </a:ext>
            </a:extLst>
          </p:cNvPr>
          <p:cNvSpPr/>
          <p:nvPr/>
        </p:nvSpPr>
        <p:spPr>
          <a:xfrm>
            <a:off x="4400965" y="3917135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B3897-70EB-D1F6-3988-E4433AE54E75}"/>
              </a:ext>
            </a:extLst>
          </p:cNvPr>
          <p:cNvSpPr/>
          <p:nvPr/>
        </p:nvSpPr>
        <p:spPr>
          <a:xfrm>
            <a:off x="3713644" y="2735323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CCD019-7639-C96E-2D01-97EB492EAC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20928" y="2767333"/>
            <a:ext cx="327598" cy="376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401CB2-B16F-1701-1A62-91845F7E7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829772" y="3107798"/>
            <a:ext cx="327598" cy="3761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8A9EAE-F719-52A1-395A-43BBD30F1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91940" y="3436963"/>
            <a:ext cx="327598" cy="3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35F65-FF5E-395E-19D2-BE53C1F3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EF5B0FE-0BB9-C570-2597-86CE1385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3EDB8-50C4-500C-B5A6-159C3EA0FE6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3763615-ABD1-16C0-9315-07F9B6AD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DA870D95-33EF-D835-3928-3F8D5B7F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DB7C1D-82C8-175D-0E2A-BA91A6B2B3D6}"/>
              </a:ext>
            </a:extLst>
          </p:cNvPr>
          <p:cNvSpPr txBox="1"/>
          <p:nvPr/>
        </p:nvSpPr>
        <p:spPr>
          <a:xfrm>
            <a:off x="1979614" y="1706435"/>
            <a:ext cx="6159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a) 1 more than 43 is ____</a:t>
            </a:r>
          </a:p>
          <a:p>
            <a:endParaRPr lang="en-GB" sz="4000" dirty="0"/>
          </a:p>
          <a:p>
            <a:r>
              <a:rPr lang="en-GB" sz="4000" dirty="0"/>
              <a:t>b) 1 more than ____ is 29</a:t>
            </a:r>
          </a:p>
          <a:p>
            <a:endParaRPr lang="en-GB" sz="4000" dirty="0"/>
          </a:p>
          <a:p>
            <a:r>
              <a:rPr lang="en-GB" sz="4000" dirty="0"/>
              <a:t>c) 1 less than ____ is 36</a:t>
            </a:r>
          </a:p>
          <a:p>
            <a:endParaRPr lang="en-GB" sz="4000" dirty="0"/>
          </a:p>
          <a:p>
            <a:r>
              <a:rPr lang="en-GB" sz="4000" dirty="0"/>
              <a:t>d) 1 less than ____ is 38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581D-FF0B-65F0-DD95-62947E530657}"/>
              </a:ext>
            </a:extLst>
          </p:cNvPr>
          <p:cNvSpPr/>
          <p:nvPr/>
        </p:nvSpPr>
        <p:spPr>
          <a:xfrm>
            <a:off x="5876193" y="1601259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07737-C148-629B-8E5E-88BEA591EC7A}"/>
              </a:ext>
            </a:extLst>
          </p:cNvPr>
          <p:cNvSpPr/>
          <p:nvPr/>
        </p:nvSpPr>
        <p:spPr>
          <a:xfrm>
            <a:off x="4774981" y="2793300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FB781-9292-45E1-AD09-943F6C5ADD48}"/>
              </a:ext>
            </a:extLst>
          </p:cNvPr>
          <p:cNvSpPr/>
          <p:nvPr/>
        </p:nvSpPr>
        <p:spPr>
          <a:xfrm>
            <a:off x="4489845" y="4034551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E010D3-F550-F5B8-3838-804D3CB4317B}"/>
              </a:ext>
            </a:extLst>
          </p:cNvPr>
          <p:cNvSpPr/>
          <p:nvPr/>
        </p:nvSpPr>
        <p:spPr>
          <a:xfrm>
            <a:off x="4411186" y="5255648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39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580272" y="1453281"/>
            <a:ext cx="6420465" cy="2167636"/>
          </a:xfrm>
          <a:prstGeom prst="wedgeRoundRectCallout">
            <a:avLst>
              <a:gd name="adj1" fmla="val -67561"/>
              <a:gd name="adj2" fmla="val 419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3268" y="4390970"/>
            <a:ext cx="7829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04317" y="2019515"/>
            <a:ext cx="6172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 less than 50 is 49.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812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189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2026-04-05T16:11:53Z</dcterms:modified>
  <cp:category/>
</cp:coreProperties>
</file>