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93" r:id="rId3"/>
    <p:sldId id="257" r:id="rId4"/>
    <p:sldId id="297" r:id="rId5"/>
    <p:sldId id="298" r:id="rId6"/>
    <p:sldId id="299" r:id="rId7"/>
    <p:sldId id="30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182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26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8699D-8108-2BF6-699D-E702548AB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9E505D-5736-37CD-FAD7-1ED1AAF68D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8F03A2-7096-F337-A268-D6E0901CD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7AD86-F282-B9AC-4C34-866B72A9D5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260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67076" y="163678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74C40700-EB2D-2C1B-D7E5-CC290EA79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528" y="2758396"/>
            <a:ext cx="5038431" cy="42066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B47523-7FE8-031F-4C0E-8532F22BA47A}"/>
              </a:ext>
            </a:extLst>
          </p:cNvPr>
          <p:cNvSpPr txBox="1"/>
          <p:nvPr/>
        </p:nvSpPr>
        <p:spPr>
          <a:xfrm>
            <a:off x="1136941" y="1028528"/>
            <a:ext cx="79247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Convert units of measure involving fractions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A6FA6E-6E9D-1440-16AA-D29C2217C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5E9004D-4B23-7C0A-C74C-52B2FD25B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047D47E-E324-00F8-13CD-E067E3DDF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49F0B0-9D61-E251-1101-02DF127F28DF}"/>
              </a:ext>
            </a:extLst>
          </p:cNvPr>
          <p:cNvSpPr txBox="1"/>
          <p:nvPr/>
        </p:nvSpPr>
        <p:spPr>
          <a:xfrm>
            <a:off x="797293" y="156716"/>
            <a:ext cx="83118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AE499B-C750-D841-AB4A-52AFC1607EF3}"/>
              </a:ext>
            </a:extLst>
          </p:cNvPr>
          <p:cNvSpPr txBox="1"/>
          <p:nvPr/>
        </p:nvSpPr>
        <p:spPr>
          <a:xfrm>
            <a:off x="3013823" y="2137140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1 m = ? cm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A1DC83-DEE7-7795-6BF5-5CD640FBA4BC}"/>
              </a:ext>
            </a:extLst>
          </p:cNvPr>
          <p:cNvSpPr txBox="1"/>
          <p:nvPr/>
        </p:nvSpPr>
        <p:spPr>
          <a:xfrm>
            <a:off x="3013823" y="4562858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1 L = ? ml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0E250C-01A8-ADFC-28C2-24F9F619F245}"/>
              </a:ext>
            </a:extLst>
          </p:cNvPr>
          <p:cNvSpPr txBox="1"/>
          <p:nvPr/>
        </p:nvSpPr>
        <p:spPr>
          <a:xfrm>
            <a:off x="3013823" y="3349999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1 kg = ? 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8AECC2-4509-353B-867C-5E39C6ADEB2B}"/>
              </a:ext>
            </a:extLst>
          </p:cNvPr>
          <p:cNvSpPr txBox="1"/>
          <p:nvPr/>
        </p:nvSpPr>
        <p:spPr>
          <a:xfrm>
            <a:off x="3013823" y="5775717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1 km = ? 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F5AB1D-590A-8C5C-95AE-00A9F2EA7F66}"/>
              </a:ext>
            </a:extLst>
          </p:cNvPr>
          <p:cNvSpPr/>
          <p:nvPr/>
        </p:nvSpPr>
        <p:spPr>
          <a:xfrm>
            <a:off x="4552571" y="2181208"/>
            <a:ext cx="2249367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 cm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0B610E-F819-B387-450C-A26BDA7D93D3}"/>
              </a:ext>
            </a:extLst>
          </p:cNvPr>
          <p:cNvSpPr/>
          <p:nvPr/>
        </p:nvSpPr>
        <p:spPr>
          <a:xfrm>
            <a:off x="4636145" y="3392318"/>
            <a:ext cx="2249367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 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CBD99B-2987-92F9-4DBD-B3DA30F86158}"/>
              </a:ext>
            </a:extLst>
          </p:cNvPr>
          <p:cNvSpPr/>
          <p:nvPr/>
        </p:nvSpPr>
        <p:spPr>
          <a:xfrm>
            <a:off x="4422293" y="4587799"/>
            <a:ext cx="2509921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 ml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92E7CD-E05D-0738-F98D-810572B85227}"/>
              </a:ext>
            </a:extLst>
          </p:cNvPr>
          <p:cNvSpPr/>
          <p:nvPr/>
        </p:nvSpPr>
        <p:spPr>
          <a:xfrm>
            <a:off x="4879493" y="5860013"/>
            <a:ext cx="2509921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 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91670-1A39-DBD2-AA65-9332324BAFEF}"/>
              </a:ext>
            </a:extLst>
          </p:cNvPr>
          <p:cNvSpPr txBox="1"/>
          <p:nvPr/>
        </p:nvSpPr>
        <p:spPr>
          <a:xfrm>
            <a:off x="3013823" y="968349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1 cm = ? mm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FA7336-2C16-B656-9A45-E65D4E7449B7}"/>
              </a:ext>
            </a:extLst>
          </p:cNvPr>
          <p:cNvSpPr/>
          <p:nvPr/>
        </p:nvSpPr>
        <p:spPr>
          <a:xfrm>
            <a:off x="4763963" y="1018541"/>
            <a:ext cx="2249367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 mm</a:t>
            </a:r>
          </a:p>
        </p:txBody>
      </p:sp>
    </p:spTree>
    <p:extLst>
      <p:ext uri="{BB962C8B-B14F-4D97-AF65-F5344CB8AC3E}">
        <p14:creationId xmlns:p14="http://schemas.microsoft.com/office/powerpoint/2010/main" val="366428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1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6BA459-630D-EB7A-DC44-44EB32307461}"/>
                  </a:ext>
                </a:extLst>
              </p:cNvPr>
              <p:cNvSpPr/>
              <p:nvPr/>
            </p:nvSpPr>
            <p:spPr>
              <a:xfrm>
                <a:off x="1377052" y="324699"/>
                <a:ext cx="6744694" cy="96154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GB" sz="4000" dirty="0"/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000" dirty="0"/>
                  <a:t> m = ? cm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6BA459-630D-EB7A-DC44-44EB323074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052" y="324699"/>
                <a:ext cx="6744694" cy="961545"/>
              </a:xfrm>
              <a:prstGeom prst="rect">
                <a:avLst/>
              </a:prstGeom>
              <a:blipFill>
                <a:blip r:embed="rId3"/>
                <a:stretch>
                  <a:fillRect b="-13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C382946-EF0F-A4D0-C70B-D2A93F10C68E}"/>
              </a:ext>
            </a:extLst>
          </p:cNvPr>
          <p:cNvSpPr txBox="1"/>
          <p:nvPr/>
        </p:nvSpPr>
        <p:spPr>
          <a:xfrm>
            <a:off x="-1" y="1670136"/>
            <a:ext cx="37560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        I know that 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273D40-0AC7-62A1-60FD-2DFABBEAB460}"/>
              </a:ext>
            </a:extLst>
          </p:cNvPr>
          <p:cNvSpPr txBox="1"/>
          <p:nvPr/>
        </p:nvSpPr>
        <p:spPr>
          <a:xfrm>
            <a:off x="3023720" y="1720096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1m = 100cm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E503BC-0437-F342-1C44-DB6DA15E24B4}"/>
              </a:ext>
            </a:extLst>
          </p:cNvPr>
          <p:cNvSpPr txBox="1"/>
          <p:nvPr/>
        </p:nvSpPr>
        <p:spPr>
          <a:xfrm>
            <a:off x="979008" y="2956349"/>
            <a:ext cx="27770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  Therefore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FE5CF58-1C22-DD40-C6E4-B2765A4A8E03}"/>
                  </a:ext>
                </a:extLst>
              </p:cNvPr>
              <p:cNvSpPr/>
              <p:nvPr/>
            </p:nvSpPr>
            <p:spPr>
              <a:xfrm>
                <a:off x="2128984" y="2878052"/>
                <a:ext cx="6744694" cy="96154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GB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000" dirty="0"/>
                  <a:t>  x 100 = 50 cm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FE5CF58-1C22-DD40-C6E4-B2765A4A8E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984" y="2878052"/>
                <a:ext cx="6744694" cy="961545"/>
              </a:xfrm>
              <a:prstGeom prst="rect">
                <a:avLst/>
              </a:prstGeom>
              <a:blipFill>
                <a:blip r:embed="rId4"/>
                <a:stretch>
                  <a:fillRect b="-13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B5187A09-7C8A-EB79-663D-252AB83BBB06}"/>
              </a:ext>
            </a:extLst>
          </p:cNvPr>
          <p:cNvGrpSpPr/>
          <p:nvPr/>
        </p:nvGrpSpPr>
        <p:grpSpPr>
          <a:xfrm>
            <a:off x="2471448" y="5250814"/>
            <a:ext cx="5040000" cy="1445200"/>
            <a:chOff x="2043579" y="4645934"/>
            <a:chExt cx="5040000" cy="14452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3F2E48B-087C-6EEC-92B6-545F6A9DC03E}"/>
                </a:ext>
              </a:extLst>
            </p:cNvPr>
            <p:cNvSpPr/>
            <p:nvPr/>
          </p:nvSpPr>
          <p:spPr>
            <a:xfrm>
              <a:off x="2043579" y="4842453"/>
              <a:ext cx="5040000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54B76BC-AEA5-D918-A881-ACD26927380B}"/>
                </a:ext>
              </a:extLst>
            </p:cNvPr>
            <p:cNvSpPr/>
            <p:nvPr/>
          </p:nvSpPr>
          <p:spPr>
            <a:xfrm>
              <a:off x="3524796" y="4645934"/>
              <a:ext cx="2286361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100cm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4704D89-1786-BFBB-9BCA-E700E78AA37A}"/>
                </a:ext>
              </a:extLst>
            </p:cNvPr>
            <p:cNvGrpSpPr/>
            <p:nvPr/>
          </p:nvGrpSpPr>
          <p:grpSpPr>
            <a:xfrm>
              <a:off x="2043579" y="5321693"/>
              <a:ext cx="2520000" cy="769441"/>
              <a:chOff x="2043579" y="5321693"/>
              <a:chExt cx="2520000" cy="769441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0038F9FA-30CE-3D39-1BE0-49ADCA662D13}"/>
                  </a:ext>
                </a:extLst>
              </p:cNvPr>
              <p:cNvSpPr/>
              <p:nvPr/>
            </p:nvSpPr>
            <p:spPr>
              <a:xfrm>
                <a:off x="2043579" y="5447566"/>
                <a:ext cx="252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1F27DDC-4DBF-448D-223D-F4EA33F935C4}"/>
                  </a:ext>
                </a:extLst>
              </p:cNvPr>
              <p:cNvSpPr/>
              <p:nvPr/>
            </p:nvSpPr>
            <p:spPr>
              <a:xfrm>
                <a:off x="2430506" y="5321693"/>
                <a:ext cx="1746145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50cm</a:t>
                </a:r>
                <a:r>
                  <a:rPr lang="en-US" sz="4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D87FBDA-9805-6D64-3C11-5D057A1B853B}"/>
                </a:ext>
              </a:extLst>
            </p:cNvPr>
            <p:cNvGrpSpPr/>
            <p:nvPr/>
          </p:nvGrpSpPr>
          <p:grpSpPr>
            <a:xfrm>
              <a:off x="4563579" y="5314914"/>
              <a:ext cx="2520000" cy="769441"/>
              <a:chOff x="4563579" y="5314914"/>
              <a:chExt cx="2520000" cy="769441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4F838157-1FF3-CF69-6BA8-394FA1C58B77}"/>
                  </a:ext>
                </a:extLst>
              </p:cNvPr>
              <p:cNvSpPr/>
              <p:nvPr/>
            </p:nvSpPr>
            <p:spPr>
              <a:xfrm>
                <a:off x="4563579" y="5447566"/>
                <a:ext cx="252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B0B7114-ACAE-916A-C7B4-94AEA98B070C}"/>
                  </a:ext>
                </a:extLst>
              </p:cNvPr>
              <p:cNvSpPr/>
              <p:nvPr/>
            </p:nvSpPr>
            <p:spPr>
              <a:xfrm>
                <a:off x="4980041" y="5314914"/>
                <a:ext cx="1746145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50cm</a:t>
                </a:r>
                <a:r>
                  <a:rPr lang="en-US" sz="4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F698E4E0-36CC-9AE6-0B32-A8E190639DD1}"/>
              </a:ext>
            </a:extLst>
          </p:cNvPr>
          <p:cNvSpPr/>
          <p:nvPr/>
        </p:nvSpPr>
        <p:spPr>
          <a:xfrm>
            <a:off x="4991448" y="226363"/>
            <a:ext cx="2077950" cy="1015663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150cm</a:t>
            </a:r>
            <a:r>
              <a:rPr lang="en-US" sz="6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39" name="Picture 38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BB85505D-524D-AEC1-3566-C4BA6F1BA9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1BB1D3-0986-5005-69B2-1BFF76EFAD54}"/>
              </a:ext>
            </a:extLst>
          </p:cNvPr>
          <p:cNvSpPr txBox="1"/>
          <p:nvPr/>
        </p:nvSpPr>
        <p:spPr>
          <a:xfrm>
            <a:off x="979008" y="4053447"/>
            <a:ext cx="27770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                So 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C9F99F-E5CB-D899-54AD-9181E23A3B9B}"/>
              </a:ext>
            </a:extLst>
          </p:cNvPr>
          <p:cNvSpPr/>
          <p:nvPr/>
        </p:nvSpPr>
        <p:spPr>
          <a:xfrm>
            <a:off x="3023720" y="4053447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dirty="0"/>
              <a:t>100 cm + 50 cm = 150cm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37" grpId="0" animBg="1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0BF1D9-1AC5-AB3C-8B45-6EB3B2A0F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80E2CDA-774E-1FFE-9E30-14C2E1AF3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1A86D35-D620-7C52-6D6B-DDE52E5E25E3}"/>
                  </a:ext>
                </a:extLst>
              </p:cNvPr>
              <p:cNvSpPr/>
              <p:nvPr/>
            </p:nvSpPr>
            <p:spPr>
              <a:xfrm>
                <a:off x="1377052" y="324699"/>
                <a:ext cx="6744694" cy="96282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GB" sz="4000" dirty="0"/>
                  <a:t>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/>
                  <a:t> kg = ? g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1A86D35-D620-7C52-6D6B-DDE52E5E25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052" y="324699"/>
                <a:ext cx="6744694" cy="962828"/>
              </a:xfrm>
              <a:prstGeom prst="rect">
                <a:avLst/>
              </a:prstGeom>
              <a:blipFill>
                <a:blip r:embed="rId3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439899F-0E25-55BC-FB33-BCAB31EFEC65}"/>
              </a:ext>
            </a:extLst>
          </p:cNvPr>
          <p:cNvSpPr txBox="1"/>
          <p:nvPr/>
        </p:nvSpPr>
        <p:spPr>
          <a:xfrm>
            <a:off x="-157015" y="1737839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I know that: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0947A1-059F-5F3A-312E-05596A41EB86}"/>
              </a:ext>
            </a:extLst>
          </p:cNvPr>
          <p:cNvSpPr txBox="1"/>
          <p:nvPr/>
        </p:nvSpPr>
        <p:spPr>
          <a:xfrm>
            <a:off x="3023720" y="1737839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1kg = 1000g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6ECEC5-65F3-420C-7B78-736984220C85}"/>
              </a:ext>
            </a:extLst>
          </p:cNvPr>
          <p:cNvSpPr txBox="1"/>
          <p:nvPr/>
        </p:nvSpPr>
        <p:spPr>
          <a:xfrm>
            <a:off x="740479" y="3024052"/>
            <a:ext cx="27770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Therefore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2C505E-951B-2200-4F97-6D22714EAE8A}"/>
                  </a:ext>
                </a:extLst>
              </p:cNvPr>
              <p:cNvSpPr/>
              <p:nvPr/>
            </p:nvSpPr>
            <p:spPr>
              <a:xfrm>
                <a:off x="2128984" y="2895795"/>
                <a:ext cx="6744694" cy="96282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GB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/>
                  <a:t>  x 1000 = 750 g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2C505E-951B-2200-4F97-6D22714EAE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984" y="2895795"/>
                <a:ext cx="6744694" cy="962828"/>
              </a:xfrm>
              <a:prstGeom prst="rect">
                <a:avLst/>
              </a:prstGeom>
              <a:blipFill>
                <a:blip r:embed="rId4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5F751F6B-35D7-A879-7977-61E334211B36}"/>
              </a:ext>
            </a:extLst>
          </p:cNvPr>
          <p:cNvSpPr/>
          <p:nvPr/>
        </p:nvSpPr>
        <p:spPr>
          <a:xfrm>
            <a:off x="5262752" y="205205"/>
            <a:ext cx="1932266" cy="1015663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2750g</a:t>
            </a:r>
            <a:r>
              <a:rPr lang="en-US" sz="6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9BB9B9-E324-7486-BDA8-751ED490B62B}"/>
              </a:ext>
            </a:extLst>
          </p:cNvPr>
          <p:cNvGrpSpPr/>
          <p:nvPr/>
        </p:nvGrpSpPr>
        <p:grpSpPr>
          <a:xfrm>
            <a:off x="2236353" y="5201317"/>
            <a:ext cx="5489234" cy="1402312"/>
            <a:chOff x="2015381" y="4663302"/>
            <a:chExt cx="5489234" cy="140231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89B4BC4-B63D-147E-BDE9-D5A661BBCA38}"/>
                </a:ext>
              </a:extLst>
            </p:cNvPr>
            <p:cNvSpPr/>
            <p:nvPr/>
          </p:nvSpPr>
          <p:spPr>
            <a:xfrm>
              <a:off x="2229399" y="4847798"/>
              <a:ext cx="5040000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73F4329-24C6-957A-AC43-F346B90C8CC1}"/>
                </a:ext>
              </a:extLst>
            </p:cNvPr>
            <p:cNvSpPr/>
            <p:nvPr/>
          </p:nvSpPr>
          <p:spPr>
            <a:xfrm>
              <a:off x="3679085" y="4663302"/>
              <a:ext cx="228636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1000g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25DE4E8-E144-A6CC-8C1E-7319A3BCB2EB}"/>
                </a:ext>
              </a:extLst>
            </p:cNvPr>
            <p:cNvGrpSpPr/>
            <p:nvPr/>
          </p:nvGrpSpPr>
          <p:grpSpPr>
            <a:xfrm>
              <a:off x="2015381" y="5335008"/>
              <a:ext cx="2965589" cy="721466"/>
              <a:chOff x="2015381" y="5335008"/>
              <a:chExt cx="2965589" cy="72146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336D7E1-A9C0-9100-185A-BBE1CB76E32B}"/>
                  </a:ext>
                </a:extLst>
              </p:cNvPr>
              <p:cNvGrpSpPr/>
              <p:nvPr/>
            </p:nvGrpSpPr>
            <p:grpSpPr>
              <a:xfrm>
                <a:off x="2015381" y="5335008"/>
                <a:ext cx="1710720" cy="712326"/>
                <a:chOff x="1734713" y="5335008"/>
                <a:chExt cx="2468876" cy="712326"/>
              </a:xfrm>
            </p:grpSpPr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3519A8A8-32E1-6400-70D7-DD1D56250AA7}"/>
                    </a:ext>
                  </a:extLst>
                </p:cNvPr>
                <p:cNvSpPr/>
                <p:nvPr/>
              </p:nvSpPr>
              <p:spPr>
                <a:xfrm>
                  <a:off x="2043579" y="5447566"/>
                  <a:ext cx="1818406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F242C7A6-1DBA-0860-D54C-86FEDF2615DA}"/>
                    </a:ext>
                  </a:extLst>
                </p:cNvPr>
                <p:cNvSpPr/>
                <p:nvPr/>
              </p:nvSpPr>
              <p:spPr>
                <a:xfrm>
                  <a:off x="1734713" y="5335008"/>
                  <a:ext cx="2468876" cy="70788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8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25</a:t>
                  </a:r>
                  <a:r>
                    <a:rPr lang="en-US" sz="2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0g</a:t>
                  </a:r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040D01A0-7A16-5589-A065-9D997AC253F1}"/>
                  </a:ext>
                </a:extLst>
              </p:cNvPr>
              <p:cNvGrpSpPr/>
              <p:nvPr/>
            </p:nvGrpSpPr>
            <p:grpSpPr>
              <a:xfrm>
                <a:off x="3270250" y="5344148"/>
                <a:ext cx="1710720" cy="712326"/>
                <a:chOff x="1734713" y="5335008"/>
                <a:chExt cx="2468876" cy="712326"/>
              </a:xfrm>
            </p:grpSpPr>
            <p:sp>
              <p:nvSpPr>
                <p:cNvPr id="3" name="Rectangle: Rounded Corners 2">
                  <a:extLst>
                    <a:ext uri="{FF2B5EF4-FFF2-40B4-BE49-F238E27FC236}">
                      <a16:creationId xmlns:a16="http://schemas.microsoft.com/office/drawing/2014/main" id="{DC7ED7FA-A21D-7A52-9653-0C411745ABE6}"/>
                    </a:ext>
                  </a:extLst>
                </p:cNvPr>
                <p:cNvSpPr/>
                <p:nvPr/>
              </p:nvSpPr>
              <p:spPr>
                <a:xfrm>
                  <a:off x="2043579" y="5447566"/>
                  <a:ext cx="1818406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E94F796E-8BB4-DBEE-AC55-B80A9E068F6F}"/>
                    </a:ext>
                  </a:extLst>
                </p:cNvPr>
                <p:cNvSpPr/>
                <p:nvPr/>
              </p:nvSpPr>
              <p:spPr>
                <a:xfrm>
                  <a:off x="1734713" y="5335008"/>
                  <a:ext cx="2468876" cy="70788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8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25</a:t>
                  </a:r>
                  <a:r>
                    <a:rPr lang="en-US" sz="28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0g</a:t>
                  </a:r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</p:grp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06E0715-4E5A-8417-9F73-980A67EF45FF}"/>
                </a:ext>
              </a:extLst>
            </p:cNvPr>
            <p:cNvSpPr/>
            <p:nvPr/>
          </p:nvSpPr>
          <p:spPr>
            <a:xfrm>
              <a:off x="4753044" y="5456706"/>
              <a:ext cx="126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43D1B01-DD6B-E336-C97D-7EADCEF44BB9}"/>
                </a:ext>
              </a:extLst>
            </p:cNvPr>
            <p:cNvSpPr/>
            <p:nvPr/>
          </p:nvSpPr>
          <p:spPr>
            <a:xfrm>
              <a:off x="4539026" y="5344148"/>
              <a:ext cx="171072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25</a:t>
              </a:r>
              <a:r>
                <a:rPr lang="en-US" sz="2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0g</a:t>
              </a:r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87E8EE0-4525-5497-E949-8A923C29E81D}"/>
                </a:ext>
              </a:extLst>
            </p:cNvPr>
            <p:cNvSpPr/>
            <p:nvPr/>
          </p:nvSpPr>
          <p:spPr>
            <a:xfrm>
              <a:off x="6007913" y="5465846"/>
              <a:ext cx="126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F1B3A46-FC9E-F2D1-0770-7702D7BFF98C}"/>
                </a:ext>
              </a:extLst>
            </p:cNvPr>
            <p:cNvSpPr/>
            <p:nvPr/>
          </p:nvSpPr>
          <p:spPr>
            <a:xfrm>
              <a:off x="5793895" y="5353288"/>
              <a:ext cx="171072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25</a:t>
              </a:r>
              <a:r>
                <a:rPr lang="en-US" sz="2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0g</a:t>
              </a:r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27BE24E-8459-6269-F719-2AF9D58B8731}"/>
              </a:ext>
            </a:extLst>
          </p:cNvPr>
          <p:cNvSpPr txBox="1"/>
          <p:nvPr/>
        </p:nvSpPr>
        <p:spPr>
          <a:xfrm>
            <a:off x="597808" y="4053447"/>
            <a:ext cx="27770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                So 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B26A06-BB57-9C9B-4022-A6E5FDB7C4FB}"/>
              </a:ext>
            </a:extLst>
          </p:cNvPr>
          <p:cNvSpPr/>
          <p:nvPr/>
        </p:nvSpPr>
        <p:spPr>
          <a:xfrm>
            <a:off x="2642520" y="4053447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dirty="0"/>
              <a:t>2000 g + 750 g = 2750g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6A507B-8D3F-0C2F-D2E5-CDC5D1F587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3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37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9EFA45-18E3-1C9C-475E-BB4C953D2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2D9E857-3D43-2A1C-A9B9-2FC72B518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E459754-71DE-1024-2EB5-E588DB52CC4E}"/>
                  </a:ext>
                </a:extLst>
              </p:cNvPr>
              <p:cNvSpPr/>
              <p:nvPr/>
            </p:nvSpPr>
            <p:spPr>
              <a:xfrm>
                <a:off x="1377052" y="324699"/>
                <a:ext cx="6744694" cy="96154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GB" sz="4000" dirty="0"/>
                  <a:t> 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/>
                  <a:t> km = ? m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E459754-71DE-1024-2EB5-E588DB52CC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052" y="324699"/>
                <a:ext cx="6744694" cy="961545"/>
              </a:xfrm>
              <a:prstGeom prst="rect">
                <a:avLst/>
              </a:prstGeom>
              <a:blipFill>
                <a:blip r:embed="rId3"/>
                <a:stretch>
                  <a:fillRect b="-13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6F7330E-54AC-5AA6-70BD-E768B44499B6}"/>
              </a:ext>
            </a:extLst>
          </p:cNvPr>
          <p:cNvSpPr txBox="1"/>
          <p:nvPr/>
        </p:nvSpPr>
        <p:spPr>
          <a:xfrm>
            <a:off x="-88189" y="1464343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I know that: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099DAA-DF92-5508-E039-AF0C77D90190}"/>
              </a:ext>
            </a:extLst>
          </p:cNvPr>
          <p:cNvSpPr txBox="1"/>
          <p:nvPr/>
        </p:nvSpPr>
        <p:spPr>
          <a:xfrm>
            <a:off x="3092546" y="1464343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1km = 1000m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F8BCC2-0896-4DB7-24C4-D2BDCA280F36}"/>
              </a:ext>
            </a:extLst>
          </p:cNvPr>
          <p:cNvSpPr txBox="1"/>
          <p:nvPr/>
        </p:nvSpPr>
        <p:spPr>
          <a:xfrm>
            <a:off x="809305" y="2750556"/>
            <a:ext cx="27770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Therefore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E4E7E6C-63CC-92D9-9E04-FF045D8EBBDC}"/>
                  </a:ext>
                </a:extLst>
              </p:cNvPr>
              <p:cNvSpPr/>
              <p:nvPr/>
            </p:nvSpPr>
            <p:spPr>
              <a:xfrm>
                <a:off x="2298225" y="2662949"/>
                <a:ext cx="6744694" cy="96154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GB" sz="4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/>
                  <a:t>  x 1000 = 200 m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E4E7E6C-63CC-92D9-9E04-FF045D8EBB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225" y="2662949"/>
                <a:ext cx="6744694" cy="961545"/>
              </a:xfrm>
              <a:prstGeom prst="rect">
                <a:avLst/>
              </a:prstGeom>
              <a:blipFill>
                <a:blip r:embed="rId4"/>
                <a:stretch>
                  <a:fillRect b="-13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AD9FEC6B-0D95-E6B6-4F43-031502467D3B}"/>
              </a:ext>
            </a:extLst>
          </p:cNvPr>
          <p:cNvSpPr/>
          <p:nvPr/>
        </p:nvSpPr>
        <p:spPr>
          <a:xfrm>
            <a:off x="5248767" y="236817"/>
            <a:ext cx="2346953" cy="1015663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4200m</a:t>
            </a:r>
            <a:r>
              <a:rPr lang="en-US" sz="6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EA9A84C-5DD1-9F1D-C339-03240B0FCF3B}"/>
              </a:ext>
            </a:extLst>
          </p:cNvPr>
          <p:cNvGrpSpPr/>
          <p:nvPr/>
        </p:nvGrpSpPr>
        <p:grpSpPr>
          <a:xfrm>
            <a:off x="1298860" y="5163258"/>
            <a:ext cx="6738603" cy="1370043"/>
            <a:chOff x="1210370" y="4792261"/>
            <a:chExt cx="6738603" cy="137004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3DBA62C-9B4E-3DD5-6506-C7594F86C46F}"/>
                </a:ext>
              </a:extLst>
            </p:cNvPr>
            <p:cNvSpPr/>
            <p:nvPr/>
          </p:nvSpPr>
          <p:spPr>
            <a:xfrm>
              <a:off x="1384185" y="4935608"/>
              <a:ext cx="6282604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23C57D5-C354-2A64-AEF1-929E12A76711}"/>
                </a:ext>
              </a:extLst>
            </p:cNvPr>
            <p:cNvSpPr/>
            <p:nvPr/>
          </p:nvSpPr>
          <p:spPr>
            <a:xfrm>
              <a:off x="3472900" y="4792261"/>
              <a:ext cx="228636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1000m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24CD107-07C7-1307-2A30-7A6F53E2686C}"/>
                </a:ext>
              </a:extLst>
            </p:cNvPr>
            <p:cNvGrpSpPr/>
            <p:nvPr/>
          </p:nvGrpSpPr>
          <p:grpSpPr>
            <a:xfrm>
              <a:off x="1210370" y="5454418"/>
              <a:ext cx="6738603" cy="707886"/>
              <a:chOff x="1210370" y="5454418"/>
              <a:chExt cx="6738603" cy="707886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33650264-C347-F5F1-6BE9-948B453E2286}"/>
                  </a:ext>
                </a:extLst>
              </p:cNvPr>
              <p:cNvGrpSpPr/>
              <p:nvPr/>
            </p:nvGrpSpPr>
            <p:grpSpPr>
              <a:xfrm>
                <a:off x="1210370" y="5454418"/>
                <a:ext cx="1710720" cy="707886"/>
                <a:chOff x="834687" y="5348588"/>
                <a:chExt cx="1710720" cy="707886"/>
              </a:xfrm>
            </p:grpSpPr>
            <p:sp>
              <p:nvSpPr>
                <p:cNvPr id="6" name="Rectangle: Rounded Corners 5">
                  <a:extLst>
                    <a:ext uri="{FF2B5EF4-FFF2-40B4-BE49-F238E27FC236}">
                      <a16:creationId xmlns:a16="http://schemas.microsoft.com/office/drawing/2014/main" id="{B31AA9F8-1D9B-AD8A-183B-0698522044E9}"/>
                    </a:ext>
                  </a:extLst>
                </p:cNvPr>
                <p:cNvSpPr/>
                <p:nvPr/>
              </p:nvSpPr>
              <p:spPr>
                <a:xfrm>
                  <a:off x="1003223" y="5443126"/>
                  <a:ext cx="126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956413E4-3C50-6495-95F0-056185293FA1}"/>
                    </a:ext>
                  </a:extLst>
                </p:cNvPr>
                <p:cNvSpPr/>
                <p:nvPr/>
              </p:nvSpPr>
              <p:spPr>
                <a:xfrm>
                  <a:off x="834687" y="5348588"/>
                  <a:ext cx="1710720" cy="70788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8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200m</a:t>
                  </a:r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BDB7DE3-AAF6-42E0-6F47-032134BCA8E5}"/>
                  </a:ext>
                </a:extLst>
              </p:cNvPr>
              <p:cNvGrpSpPr/>
              <p:nvPr/>
            </p:nvGrpSpPr>
            <p:grpSpPr>
              <a:xfrm>
                <a:off x="2475649" y="5454418"/>
                <a:ext cx="1710720" cy="707886"/>
                <a:chOff x="834687" y="5348588"/>
                <a:chExt cx="1710720" cy="707886"/>
              </a:xfrm>
            </p:grpSpPr>
            <p:sp>
              <p:nvSpPr>
                <p:cNvPr id="26" name="Rectangle: Rounded Corners 25">
                  <a:extLst>
                    <a:ext uri="{FF2B5EF4-FFF2-40B4-BE49-F238E27FC236}">
                      <a16:creationId xmlns:a16="http://schemas.microsoft.com/office/drawing/2014/main" id="{E5625CBE-187B-DAB9-BC12-D1AEB2161BF1}"/>
                    </a:ext>
                  </a:extLst>
                </p:cNvPr>
                <p:cNvSpPr/>
                <p:nvPr/>
              </p:nvSpPr>
              <p:spPr>
                <a:xfrm>
                  <a:off x="1003223" y="5443126"/>
                  <a:ext cx="126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FAE00C1C-A1AC-7A8B-4FE5-6CD888118BFC}"/>
                    </a:ext>
                  </a:extLst>
                </p:cNvPr>
                <p:cNvSpPr/>
                <p:nvPr/>
              </p:nvSpPr>
              <p:spPr>
                <a:xfrm>
                  <a:off x="834687" y="5348588"/>
                  <a:ext cx="1710720" cy="70788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8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200m</a:t>
                  </a:r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DF48462F-1B6C-1626-1F24-3F42B96A5124}"/>
                  </a:ext>
                </a:extLst>
              </p:cNvPr>
              <p:cNvGrpSpPr/>
              <p:nvPr/>
            </p:nvGrpSpPr>
            <p:grpSpPr>
              <a:xfrm>
                <a:off x="3729623" y="5454418"/>
                <a:ext cx="1710720" cy="707886"/>
                <a:chOff x="834687" y="5348588"/>
                <a:chExt cx="1710720" cy="707886"/>
              </a:xfrm>
            </p:grpSpPr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36E07A03-24AE-26D6-4314-79246EAB2349}"/>
                    </a:ext>
                  </a:extLst>
                </p:cNvPr>
                <p:cNvSpPr/>
                <p:nvPr/>
              </p:nvSpPr>
              <p:spPr>
                <a:xfrm>
                  <a:off x="1003223" y="5443126"/>
                  <a:ext cx="126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FB16FA18-8715-E2AC-6EDE-4F81CC3F5E11}"/>
                    </a:ext>
                  </a:extLst>
                </p:cNvPr>
                <p:cNvSpPr/>
                <p:nvPr/>
              </p:nvSpPr>
              <p:spPr>
                <a:xfrm>
                  <a:off x="834687" y="5348588"/>
                  <a:ext cx="1710720" cy="70788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8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200m</a:t>
                  </a:r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E49ED0B1-B492-3165-16D1-B90A48A22E36}"/>
                  </a:ext>
                </a:extLst>
              </p:cNvPr>
              <p:cNvGrpSpPr/>
              <p:nvPr/>
            </p:nvGrpSpPr>
            <p:grpSpPr>
              <a:xfrm>
                <a:off x="6238253" y="5454418"/>
                <a:ext cx="1710720" cy="707886"/>
                <a:chOff x="834687" y="5348588"/>
                <a:chExt cx="1710720" cy="707886"/>
              </a:xfrm>
            </p:grpSpPr>
            <p:sp>
              <p:nvSpPr>
                <p:cNvPr id="36" name="Rectangle: Rounded Corners 35">
                  <a:extLst>
                    <a:ext uri="{FF2B5EF4-FFF2-40B4-BE49-F238E27FC236}">
                      <a16:creationId xmlns:a16="http://schemas.microsoft.com/office/drawing/2014/main" id="{C9922CB6-9C7F-3605-E383-BD27C5BF349D}"/>
                    </a:ext>
                  </a:extLst>
                </p:cNvPr>
                <p:cNvSpPr/>
                <p:nvPr/>
              </p:nvSpPr>
              <p:spPr>
                <a:xfrm>
                  <a:off x="1003223" y="5443126"/>
                  <a:ext cx="126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007EF2C-5B97-61A5-B2BE-4EF7CB9EDEBB}"/>
                    </a:ext>
                  </a:extLst>
                </p:cNvPr>
                <p:cNvSpPr/>
                <p:nvPr/>
              </p:nvSpPr>
              <p:spPr>
                <a:xfrm>
                  <a:off x="834687" y="5348588"/>
                  <a:ext cx="1710720" cy="70788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8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200m</a:t>
                  </a:r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822B8CDF-DF5A-1945-5AC8-EA8DACC1AC8A}"/>
                  </a:ext>
                </a:extLst>
              </p:cNvPr>
              <p:cNvGrpSpPr/>
              <p:nvPr/>
            </p:nvGrpSpPr>
            <p:grpSpPr>
              <a:xfrm>
                <a:off x="4991741" y="5454418"/>
                <a:ext cx="1710720" cy="707886"/>
                <a:chOff x="834687" y="5348588"/>
                <a:chExt cx="1710720" cy="707886"/>
              </a:xfrm>
            </p:grpSpPr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E62825B7-37CC-0D9A-7024-D94B201FCCFB}"/>
                    </a:ext>
                  </a:extLst>
                </p:cNvPr>
                <p:cNvSpPr/>
                <p:nvPr/>
              </p:nvSpPr>
              <p:spPr>
                <a:xfrm>
                  <a:off x="1003223" y="5443126"/>
                  <a:ext cx="126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FC5966B1-1198-0206-7DE3-72DCDEC16DDF}"/>
                    </a:ext>
                  </a:extLst>
                </p:cNvPr>
                <p:cNvSpPr/>
                <p:nvPr/>
              </p:nvSpPr>
              <p:spPr>
                <a:xfrm>
                  <a:off x="834687" y="5348588"/>
                  <a:ext cx="1710720" cy="70788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8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200m</a:t>
                  </a:r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</p:grpSp>
      </p:grpSp>
      <p:pic>
        <p:nvPicPr>
          <p:cNvPr id="45" name="Picture 44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06EB3DF6-5284-DEBA-FE59-F61A9E483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E5F4F-ED1A-7131-3D8F-510E0F5D597F}"/>
              </a:ext>
            </a:extLst>
          </p:cNvPr>
          <p:cNvSpPr txBox="1"/>
          <p:nvPr/>
        </p:nvSpPr>
        <p:spPr>
          <a:xfrm>
            <a:off x="597808" y="4053447"/>
            <a:ext cx="27770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                So 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2F3009-267B-05C9-4B8F-C36725C6AF2E}"/>
              </a:ext>
            </a:extLst>
          </p:cNvPr>
          <p:cNvSpPr/>
          <p:nvPr/>
        </p:nvSpPr>
        <p:spPr>
          <a:xfrm>
            <a:off x="2642520" y="4053447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dirty="0"/>
              <a:t>4000 m + 200 m = 4200m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07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37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2A8EC8-BB33-7C58-0FA5-97E71F36C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9D7278C0-0733-AA4E-2C73-AAF01BED7577}"/>
              </a:ext>
            </a:extLst>
          </p:cNvPr>
          <p:cNvSpPr/>
          <p:nvPr/>
        </p:nvSpPr>
        <p:spPr>
          <a:xfrm>
            <a:off x="503899" y="17391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C04F9417-5D8C-E50F-2B1D-4E32E6612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20ACFDB-BEF2-52DB-E9C5-B1BDB3A97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39DDF5-AF01-F59E-D376-13652A90A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8FA25B6-91E6-7727-AE9A-5B30AA5512C1}"/>
                  </a:ext>
                </a:extLst>
              </p:cNvPr>
              <p:cNvSpPr/>
              <p:nvPr/>
            </p:nvSpPr>
            <p:spPr>
              <a:xfrm>
                <a:off x="922151" y="1532618"/>
                <a:ext cx="6744694" cy="96154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GB" sz="4000" dirty="0"/>
                  <a:t>a)   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000" dirty="0"/>
                  <a:t> km = ? m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8FA25B6-91E6-7727-AE9A-5B30AA5512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51" y="1532618"/>
                <a:ext cx="6744694" cy="961545"/>
              </a:xfrm>
              <a:prstGeom prst="rect">
                <a:avLst/>
              </a:prstGeom>
              <a:blipFill>
                <a:blip r:embed="rId6"/>
                <a:stretch>
                  <a:fillRect b="-132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5D8802F-7402-1E4D-82F6-D141B4DCA59C}"/>
                  </a:ext>
                </a:extLst>
              </p:cNvPr>
              <p:cNvSpPr/>
              <p:nvPr/>
            </p:nvSpPr>
            <p:spPr>
              <a:xfrm>
                <a:off x="922151" y="2822343"/>
                <a:ext cx="6744694" cy="96282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GB" sz="4000" dirty="0"/>
                  <a:t>b)   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000" dirty="0"/>
                  <a:t> m = ? cm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5D8802F-7402-1E4D-82F6-D141B4DCA5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51" y="2822343"/>
                <a:ext cx="6744694" cy="962828"/>
              </a:xfrm>
              <a:prstGeom prst="rect">
                <a:avLst/>
              </a:prstGeom>
              <a:blipFill>
                <a:blip r:embed="rId7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D2099EE-1D0B-50B8-A67D-9C8D2105A035}"/>
                  </a:ext>
                </a:extLst>
              </p:cNvPr>
              <p:cNvSpPr/>
              <p:nvPr/>
            </p:nvSpPr>
            <p:spPr>
              <a:xfrm>
                <a:off x="872991" y="4098172"/>
                <a:ext cx="6744694" cy="9666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GB" sz="4000" dirty="0"/>
                  <a:t>c)    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000" dirty="0"/>
                  <a:t> kg =  ? g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D2099EE-1D0B-50B8-A67D-9C8D2105A0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91" y="4098172"/>
                <a:ext cx="6744694" cy="966675"/>
              </a:xfrm>
              <a:prstGeom prst="rect">
                <a:avLst/>
              </a:prstGeom>
              <a:blipFill>
                <a:blip r:embed="rId8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415228A-F036-EB33-92F7-BE6EEEE3D8EF}"/>
                  </a:ext>
                </a:extLst>
              </p:cNvPr>
              <p:cNvSpPr/>
              <p:nvPr/>
            </p:nvSpPr>
            <p:spPr>
              <a:xfrm>
                <a:off x="922151" y="5410770"/>
                <a:ext cx="6744694" cy="9666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GB" sz="4000" dirty="0"/>
                  <a:t>d)    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4000" dirty="0"/>
                  <a:t> L = ? ml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415228A-F036-EB33-92F7-BE6EEEE3D8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51" y="5410770"/>
                <a:ext cx="6744694" cy="966675"/>
              </a:xfrm>
              <a:prstGeom prst="rect">
                <a:avLst/>
              </a:prstGeom>
              <a:blipFill>
                <a:blip r:embed="rId9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BE43FD54-76A1-B04A-D594-DC16ADB595F1}"/>
              </a:ext>
            </a:extLst>
          </p:cNvPr>
          <p:cNvSpPr/>
          <p:nvPr/>
        </p:nvSpPr>
        <p:spPr>
          <a:xfrm>
            <a:off x="5247691" y="1498515"/>
            <a:ext cx="2038012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2500 m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227A5E-C413-62FE-A454-9B877E67389D}"/>
              </a:ext>
            </a:extLst>
          </p:cNvPr>
          <p:cNvSpPr/>
          <p:nvPr/>
        </p:nvSpPr>
        <p:spPr>
          <a:xfrm>
            <a:off x="4982219" y="2780281"/>
            <a:ext cx="2047845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175 cm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AA5509-755B-AD43-1AAD-EFF3D3A2E680}"/>
              </a:ext>
            </a:extLst>
          </p:cNvPr>
          <p:cNvSpPr/>
          <p:nvPr/>
        </p:nvSpPr>
        <p:spPr>
          <a:xfrm>
            <a:off x="5316517" y="4077151"/>
            <a:ext cx="1932052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2600 g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D17612-44EC-B3C2-E070-F42B0A38A3C0}"/>
              </a:ext>
            </a:extLst>
          </p:cNvPr>
          <p:cNvSpPr/>
          <p:nvPr/>
        </p:nvSpPr>
        <p:spPr>
          <a:xfrm>
            <a:off x="5098011" y="5313205"/>
            <a:ext cx="218769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5600 ml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213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029" y="2086733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5A5D72C-5F17-8E24-E23D-671CA0739F25}"/>
              </a:ext>
            </a:extLst>
          </p:cNvPr>
          <p:cNvSpPr/>
          <p:nvPr/>
        </p:nvSpPr>
        <p:spPr>
          <a:xfrm>
            <a:off x="2346276" y="1115022"/>
            <a:ext cx="6728898" cy="2020610"/>
          </a:xfrm>
          <a:prstGeom prst="wedgeRoundRectCallout">
            <a:avLst>
              <a:gd name="adj1" fmla="val -67861"/>
              <a:gd name="adj2" fmla="val 5147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4080984"/>
            <a:ext cx="53937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</a:t>
            </a:r>
            <a:endParaRPr lang="en-GB" sz="6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44BE215-197C-E28F-32CE-47A24CBB41AC}"/>
                  </a:ext>
                </a:extLst>
              </p:cNvPr>
              <p:cNvSpPr/>
              <p:nvPr/>
            </p:nvSpPr>
            <p:spPr>
              <a:xfrm>
                <a:off x="2682621" y="1453867"/>
                <a:ext cx="6744694" cy="12657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GB" sz="5400" dirty="0"/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5400" dirty="0"/>
                  <a:t> kg = 350 g</a:t>
                </a:r>
                <a:endParaRPr lang="en-US" sz="72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44BE215-197C-E28F-32CE-47A24CBB41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621" y="1453867"/>
                <a:ext cx="6744694" cy="1265731"/>
              </a:xfrm>
              <a:prstGeom prst="rect">
                <a:avLst/>
              </a:prstGeom>
              <a:blipFill>
                <a:blip r:embed="rId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13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1399</TotalTime>
  <Words>222</Words>
  <Application>Microsoft Office PowerPoint</Application>
  <PresentationFormat>On-screen Show (4:3)</PresentationFormat>
  <Paragraphs>66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75</cp:revision>
  <dcterms:created xsi:type="dcterms:W3CDTF">2013-01-27T09:14:16Z</dcterms:created>
  <dcterms:modified xsi:type="dcterms:W3CDTF">2026-04-09T13:02:34Z</dcterms:modified>
  <cp:category/>
</cp:coreProperties>
</file>