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293" r:id="rId4"/>
    <p:sldId id="306" r:id="rId5"/>
    <p:sldId id="274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FCF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837059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0" y="633587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83DB7-4292-3F96-11AF-F23B9496531C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Tell The Time To 5 Minutes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2A6ADC-B390-79D8-2E90-F7F346851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31" y="1230047"/>
            <a:ext cx="6270372" cy="4180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8BDEB-4946-685C-9536-F0409C7B398F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2A490-420F-CB05-ACE3-CFDC03E21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931454-CDFB-4628-7FF5-B74AC846C3BE}"/>
              </a:ext>
            </a:extLst>
          </p:cNvPr>
          <p:cNvSpPr/>
          <p:nvPr/>
        </p:nvSpPr>
        <p:spPr>
          <a:xfrm>
            <a:off x="5068389" y="2725783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BB7F7-0717-203F-9195-4918F3F56E22}"/>
              </a:ext>
            </a:extLst>
          </p:cNvPr>
          <p:cNvSpPr/>
          <p:nvPr/>
        </p:nvSpPr>
        <p:spPr>
          <a:xfrm>
            <a:off x="4894217" y="3614059"/>
            <a:ext cx="653142" cy="496388"/>
          </a:xfrm>
          <a:prstGeom prst="rect">
            <a:avLst/>
          </a:prstGeom>
          <a:solidFill>
            <a:srgbClr val="FFFC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EB33A-100C-26E7-B39B-8D396E71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EBD20AE-706A-9346-ECE8-4BDA5D91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8D3E7C-60C1-32C8-72CD-CC84A259D0AF}"/>
              </a:ext>
            </a:extLst>
          </p:cNvPr>
          <p:cNvSpPr/>
          <p:nvPr/>
        </p:nvSpPr>
        <p:spPr>
          <a:xfrm>
            <a:off x="2001703" y="324224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Time Words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CF7D45B1-98E9-0CC1-DFB0-03BA391D3B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1086034" y="2640330"/>
            <a:ext cx="1430744" cy="9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829E0926-5242-7A52-FD36-7BED741B9D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/>
          <a:stretch/>
        </p:blipFill>
        <p:spPr>
          <a:xfrm>
            <a:off x="3870571" y="2640330"/>
            <a:ext cx="1538512" cy="994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1;p15">
            <a:extLst>
              <a:ext uri="{FF2B5EF4-FFF2-40B4-BE49-F238E27FC236}">
                <a16:creationId xmlns:a16="http://schemas.microsoft.com/office/drawing/2014/main" id="{20909449-3D5F-ACBF-3D8D-77A5E73CE7C4}"/>
              </a:ext>
            </a:extLst>
          </p:cNvPr>
          <p:cNvSpPr txBox="1"/>
          <p:nvPr/>
        </p:nvSpPr>
        <p:spPr>
          <a:xfrm>
            <a:off x="21753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Minute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long hand that shows how many minutes have passed.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" name="Google Shape;72;p15">
            <a:extLst>
              <a:ext uri="{FF2B5EF4-FFF2-40B4-BE49-F238E27FC236}">
                <a16:creationId xmlns:a16="http://schemas.microsoft.com/office/drawing/2014/main" id="{274712EC-EBB3-C98D-90D4-5EDCDBC20876}"/>
              </a:ext>
            </a:extLst>
          </p:cNvPr>
          <p:cNvSpPr txBox="1"/>
          <p:nvPr/>
        </p:nvSpPr>
        <p:spPr>
          <a:xfrm>
            <a:off x="329220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Hour Hand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short hand that points to the main hour.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" name="Google Shape;73;p15">
            <a:extLst>
              <a:ext uri="{FF2B5EF4-FFF2-40B4-BE49-F238E27FC236}">
                <a16:creationId xmlns:a16="http://schemas.microsoft.com/office/drawing/2014/main" id="{4E34EDDD-C9AC-46E1-14D5-B2527133CF42}"/>
              </a:ext>
            </a:extLst>
          </p:cNvPr>
          <p:cNvSpPr txBox="1"/>
          <p:nvPr/>
        </p:nvSpPr>
        <p:spPr>
          <a:xfrm>
            <a:off x="6366874" y="3808367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5- minute interval</a:t>
            </a:r>
            <a:endParaRPr sz="2000" b="1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gap between each number on the clock.</a:t>
            </a:r>
            <a:endParaRPr sz="2000" dirty="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94300-F269-3B98-9856-A36B8BFD6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700" y="2105513"/>
            <a:ext cx="1514686" cy="173379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D1D0C5F-1690-082A-C469-C8F1970E4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1" name="Picture 5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B0A66B6F-381C-5F63-A695-D351F82F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721895"/>
            <a:ext cx="1174926" cy="129177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0A14DEF-5AF0-BDB1-4ED7-973BC3C914CA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58558D72-14CB-3B88-8967-3247D3DA3CDC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6DD4E7D-A0F3-E2E8-ABDA-FCCB414442C5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Each number on the clock face represents</a:t>
              </a:r>
            </a:p>
            <a:p>
              <a:pPr lvl="0" algn="ctr">
                <a:spcBef>
                  <a:spcPts val="360"/>
                </a:spcBef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5 minutes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E2AF62-8D23-A6BE-402A-8EF0E770AE98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22AC05D4-D26D-4F20-5D69-B19FB0C26151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0B4FF90-84D6-067F-ABE1-3D81E13E6796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the big hand points to 1, </a:t>
              </a:r>
            </a:p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0C9706-BA4A-FF3E-E3E5-0947F19A1AEB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60" name="Speech Bubble: Rectangle with Corners Rounded 59">
              <a:extLst>
                <a:ext uri="{FF2B5EF4-FFF2-40B4-BE49-F238E27FC236}">
                  <a16:creationId xmlns:a16="http://schemas.microsoft.com/office/drawing/2014/main" id="{D22272B6-B5AA-8261-048B-8B0928C48831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558A4C-F10B-0056-04BF-8314047B834B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spcBef>
                  <a:spcPts val="360"/>
                </a:spcBef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2,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10 minutes past</a:t>
              </a:r>
              <a:endParaRPr lang="en-US" sz="2400" dirty="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A69826-869A-97AE-1C12-E601C9ACB961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EEE5225-BC46-3D56-7ED7-358AC5AA18A3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E2A5FE-DD58-04D3-4F2F-3E0C9E8BB0DC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3,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15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</a:p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(or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quarter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).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F8A1F6A-FEAC-3E9A-50D2-CD7FD5679EC3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F9413432-08AC-C0F8-5094-A7294BFE1DEF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103C4D-52AC-514D-DB45-9C8A82BAF6AE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6,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30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</a:p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(or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half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).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62D7AA-346D-C2AC-78FE-2276AB584118}"/>
              </a:ext>
            </a:extLst>
          </p:cNvPr>
          <p:cNvGrpSpPr/>
          <p:nvPr/>
        </p:nvGrpSpPr>
        <p:grpSpPr>
          <a:xfrm>
            <a:off x="1620490" y="963344"/>
            <a:ext cx="7309902" cy="1432675"/>
            <a:chOff x="3470786" y="1251546"/>
            <a:chExt cx="5771535" cy="1432675"/>
          </a:xfrm>
        </p:grpSpPr>
        <p:sp>
          <p:nvSpPr>
            <p:cNvPr id="81" name="Speech Bubble: Rectangle with Corners Rounded 80">
              <a:extLst>
                <a:ext uri="{FF2B5EF4-FFF2-40B4-BE49-F238E27FC236}">
                  <a16:creationId xmlns:a16="http://schemas.microsoft.com/office/drawing/2014/main" id="{AFBFB5B9-DC7D-FAC8-25FE-A8645CFEA9B0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64276"/>
                <a:gd name="adj2" fmla="val 3979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6C9F138-6FF4-71CE-04E1-D9FEEF33917C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When it points to 9, it is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45 minutes past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 </a:t>
              </a:r>
            </a:p>
            <a:p>
              <a:pPr marL="101600" lvl="0" algn="ctr">
                <a:buClr>
                  <a:srgbClr val="040F0F"/>
                </a:buClr>
                <a:buSzPts val="2000"/>
              </a:pP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(or </a:t>
              </a:r>
              <a:r>
                <a:rPr lang="en-US" sz="2400" b="1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quarter to</a:t>
              </a:r>
              <a:r>
                <a:rPr lang="en-US" sz="2400" dirty="0">
                  <a:solidFill>
                    <a:srgbClr val="040F0F"/>
                  </a:solidFill>
                  <a:latin typeface="Comic Neue"/>
                  <a:ea typeface="Comic Neue"/>
                  <a:cs typeface="Comic Neue"/>
                  <a:sym typeface="Comic Neue"/>
                </a:rPr>
                <a:t>).</a:t>
              </a:r>
            </a:p>
          </p:txBody>
        </p:sp>
      </p:grpSp>
      <p:pic>
        <p:nvPicPr>
          <p:cNvPr id="83" name="Picture 5" descr="image002">
            <a:extLst>
              <a:ext uri="{FF2B5EF4-FFF2-40B4-BE49-F238E27FC236}">
                <a16:creationId xmlns:a16="http://schemas.microsoft.com/office/drawing/2014/main" id="{66BF78F5-C178-1B9A-91A9-BAD6C157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548973" y="3220127"/>
            <a:ext cx="2727724" cy="27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ECC6A63-E6E0-C64A-F0AF-1EC00ECDE446}"/>
              </a:ext>
            </a:extLst>
          </p:cNvPr>
          <p:cNvCxnSpPr>
            <a:cxnSpLocks/>
          </p:cNvCxnSpPr>
          <p:nvPr/>
        </p:nvCxnSpPr>
        <p:spPr>
          <a:xfrm flipV="1">
            <a:off x="4878585" y="3849189"/>
            <a:ext cx="0" cy="637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82F9C1E-2DA0-7882-1199-B728F5B972D8}"/>
              </a:ext>
            </a:extLst>
          </p:cNvPr>
          <p:cNvCxnSpPr>
            <a:cxnSpLocks/>
          </p:cNvCxnSpPr>
          <p:nvPr/>
        </p:nvCxnSpPr>
        <p:spPr>
          <a:xfrm flipV="1">
            <a:off x="4878585" y="4137945"/>
            <a:ext cx="0" cy="435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CD28A65-0275-AA77-D9BF-03A605372B92}"/>
              </a:ext>
            </a:extLst>
          </p:cNvPr>
          <p:cNvCxnSpPr>
            <a:cxnSpLocks/>
          </p:cNvCxnSpPr>
          <p:nvPr/>
        </p:nvCxnSpPr>
        <p:spPr>
          <a:xfrm flipV="1">
            <a:off x="4876016" y="3936787"/>
            <a:ext cx="403419" cy="6370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EEAB700-6B0E-E574-24A1-865396455DE4}"/>
              </a:ext>
            </a:extLst>
          </p:cNvPr>
          <p:cNvCxnSpPr>
            <a:cxnSpLocks/>
          </p:cNvCxnSpPr>
          <p:nvPr/>
        </p:nvCxnSpPr>
        <p:spPr>
          <a:xfrm flipV="1">
            <a:off x="4876016" y="4181744"/>
            <a:ext cx="644497" cy="392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E2841C0-0656-086F-3688-E901E58BB192}"/>
              </a:ext>
            </a:extLst>
          </p:cNvPr>
          <p:cNvCxnSpPr>
            <a:cxnSpLocks/>
          </p:cNvCxnSpPr>
          <p:nvPr/>
        </p:nvCxnSpPr>
        <p:spPr>
          <a:xfrm flipV="1">
            <a:off x="4868029" y="4530087"/>
            <a:ext cx="828866" cy="43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8397FA5-7350-2A08-FB77-2B19BE9EA99B}"/>
              </a:ext>
            </a:extLst>
          </p:cNvPr>
          <p:cNvCxnSpPr>
            <a:cxnSpLocks/>
          </p:cNvCxnSpPr>
          <p:nvPr/>
        </p:nvCxnSpPr>
        <p:spPr>
          <a:xfrm flipH="1">
            <a:off x="4093081" y="4542690"/>
            <a:ext cx="748197" cy="185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D89D03-9DFB-89A0-4E4F-2E56D5B5D3F9}"/>
              </a:ext>
            </a:extLst>
          </p:cNvPr>
          <p:cNvCxnSpPr>
            <a:cxnSpLocks/>
          </p:cNvCxnSpPr>
          <p:nvPr/>
        </p:nvCxnSpPr>
        <p:spPr>
          <a:xfrm>
            <a:off x="4868029" y="4583665"/>
            <a:ext cx="0" cy="716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DB87D51-C503-BAA9-7A35-098417E3D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10670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001C6E-DFA4-5BB8-E286-21DB17667288}"/>
              </a:ext>
            </a:extLst>
          </p:cNvPr>
          <p:cNvGrpSpPr/>
          <p:nvPr/>
        </p:nvGrpSpPr>
        <p:grpSpPr>
          <a:xfrm>
            <a:off x="311916" y="1766125"/>
            <a:ext cx="1735580" cy="1933700"/>
            <a:chOff x="1251356" y="556649"/>
            <a:chExt cx="2478563" cy="2460203"/>
          </a:xfrm>
        </p:grpSpPr>
        <p:pic>
          <p:nvPicPr>
            <p:cNvPr id="16" name="Picture 5" descr="image002">
              <a:extLst>
                <a:ext uri="{FF2B5EF4-FFF2-40B4-BE49-F238E27FC236}">
                  <a16:creationId xmlns:a16="http://schemas.microsoft.com/office/drawing/2014/main" id="{D4DE18D1-83F9-F3DF-E893-2AEC684B1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/>
          </p:blipFill>
          <p:spPr bwMode="auto">
            <a:xfrm>
              <a:off x="1251356" y="556649"/>
              <a:ext cx="2478563" cy="246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3CB70D-E3EC-506A-8323-315F652FEDAF}"/>
                </a:ext>
              </a:extLst>
            </p:cNvPr>
            <p:cNvGrpSpPr/>
            <p:nvPr/>
          </p:nvGrpSpPr>
          <p:grpSpPr>
            <a:xfrm rot="7320000">
              <a:off x="1761380" y="1078430"/>
              <a:ext cx="1368000" cy="1368000"/>
              <a:chOff x="712001" y="390707"/>
              <a:chExt cx="1368000" cy="1368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A70F47-3913-A076-07DF-2407C8D7019B}"/>
                  </a:ext>
                </a:extLst>
              </p:cNvPr>
              <p:cNvSpPr/>
              <p:nvPr/>
            </p:nvSpPr>
            <p:spPr>
              <a:xfrm>
                <a:off x="712001" y="390707"/>
                <a:ext cx="1368000" cy="136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E074F6B-E01C-31EB-48CE-F7B5A8F356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2371" y="396949"/>
                <a:ext cx="0" cy="6391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6D97D8-D248-B818-7A82-4DF8C3C7FEFE}"/>
                </a:ext>
              </a:extLst>
            </p:cNvPr>
            <p:cNvGrpSpPr/>
            <p:nvPr/>
          </p:nvGrpSpPr>
          <p:grpSpPr>
            <a:xfrm rot="20040000">
              <a:off x="1429647" y="699878"/>
              <a:ext cx="2079906" cy="2079906"/>
              <a:chOff x="4652325" y="1297171"/>
              <a:chExt cx="2079906" cy="207990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21CAD00-0BC2-5A53-D330-3698B2C4DADF}"/>
                  </a:ext>
                </a:extLst>
              </p:cNvPr>
              <p:cNvSpPr/>
              <p:nvPr/>
            </p:nvSpPr>
            <p:spPr>
              <a:xfrm>
                <a:off x="4652325" y="1297171"/>
                <a:ext cx="2079906" cy="2079906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Down Arrow 24">
                <a:extLst>
                  <a:ext uri="{FF2B5EF4-FFF2-40B4-BE49-F238E27FC236}">
                    <a16:creationId xmlns:a16="http://schemas.microsoft.com/office/drawing/2014/main" id="{ECD2C059-6AC2-CCC4-739D-D0DB16067CBD}"/>
                  </a:ext>
                </a:extLst>
              </p:cNvPr>
              <p:cNvSpPr/>
              <p:nvPr/>
            </p:nvSpPr>
            <p:spPr>
              <a:xfrm>
                <a:off x="5639614" y="2332413"/>
                <a:ext cx="46907" cy="432000"/>
              </a:xfrm>
              <a:prstGeom prst="downArrow">
                <a:avLst/>
              </a:prstGeom>
              <a:solidFill>
                <a:schemeClr val="tx1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F26C207-8DF1-C2B8-D1F4-2CE0A4EF657A}"/>
              </a:ext>
            </a:extLst>
          </p:cNvPr>
          <p:cNvGrpSpPr/>
          <p:nvPr/>
        </p:nvGrpSpPr>
        <p:grpSpPr>
          <a:xfrm>
            <a:off x="2576949" y="1816295"/>
            <a:ext cx="1735580" cy="1933700"/>
            <a:chOff x="3738597" y="2166387"/>
            <a:chExt cx="2478563" cy="246020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E2186F-FF5B-7D30-FC1B-FC103B2A7ED7}"/>
                </a:ext>
              </a:extLst>
            </p:cNvPr>
            <p:cNvSpPr/>
            <p:nvPr/>
          </p:nvSpPr>
          <p:spPr>
            <a:xfrm rot="1888312">
              <a:off x="4261591" y="2736136"/>
              <a:ext cx="1368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D91E0FA-2F8A-66E2-D9C3-8E5B647468A8}"/>
                </a:ext>
              </a:extLst>
            </p:cNvPr>
            <p:cNvCxnSpPr>
              <a:cxnSpLocks/>
            </p:cNvCxnSpPr>
            <p:nvPr/>
          </p:nvCxnSpPr>
          <p:spPr>
            <a:xfrm rot="1888312" flipV="1">
              <a:off x="5112436" y="2782731"/>
              <a:ext cx="0" cy="6391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AE68A63-3772-D358-9FB4-F57FC1D0B298}"/>
                </a:ext>
              </a:extLst>
            </p:cNvPr>
            <p:cNvSpPr/>
            <p:nvPr/>
          </p:nvSpPr>
          <p:spPr>
            <a:xfrm rot="19728060">
              <a:off x="3929858" y="2357584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own Arrow 24">
              <a:extLst>
                <a:ext uri="{FF2B5EF4-FFF2-40B4-BE49-F238E27FC236}">
                  <a16:creationId xmlns:a16="http://schemas.microsoft.com/office/drawing/2014/main" id="{EEC3C0C1-B703-DEEA-5648-EE3CE7602DFB}"/>
                </a:ext>
              </a:extLst>
            </p:cNvPr>
            <p:cNvSpPr/>
            <p:nvPr/>
          </p:nvSpPr>
          <p:spPr>
            <a:xfrm rot="19728060">
              <a:off x="5030822" y="3377399"/>
              <a:ext cx="46907" cy="432000"/>
            </a:xfrm>
            <a:prstGeom prst="downArrow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Picture 5" descr="image002">
              <a:extLst>
                <a:ext uri="{FF2B5EF4-FFF2-40B4-BE49-F238E27FC236}">
                  <a16:creationId xmlns:a16="http://schemas.microsoft.com/office/drawing/2014/main" id="{578E5650-4EB5-02BE-EC2D-FAF3F596A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/>
          </p:blipFill>
          <p:spPr bwMode="auto">
            <a:xfrm>
              <a:off x="3738597" y="2166387"/>
              <a:ext cx="2478563" cy="246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1383E4B-1FE2-1AF2-01D0-F6F53B87C2D4}"/>
              </a:ext>
            </a:extLst>
          </p:cNvPr>
          <p:cNvSpPr/>
          <p:nvPr/>
        </p:nvSpPr>
        <p:spPr>
          <a:xfrm rot="19728060">
            <a:off x="3622677" y="4375143"/>
            <a:ext cx="2079906" cy="2079906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ABAB53-A98B-9836-0C85-5D6C8A156711}"/>
              </a:ext>
            </a:extLst>
          </p:cNvPr>
          <p:cNvGrpSpPr/>
          <p:nvPr/>
        </p:nvGrpSpPr>
        <p:grpSpPr>
          <a:xfrm>
            <a:off x="4774610" y="1817337"/>
            <a:ext cx="1735580" cy="1933700"/>
            <a:chOff x="5838611" y="3092835"/>
            <a:chExt cx="2478563" cy="246020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2DE14A7-B894-B649-4DAA-B4636C7265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8032" y="4285562"/>
              <a:ext cx="756106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11ADB48-3B9B-196A-FB7B-8D16DAEF7D33}"/>
                </a:ext>
              </a:extLst>
            </p:cNvPr>
            <p:cNvCxnSpPr>
              <a:cxnSpLocks/>
            </p:cNvCxnSpPr>
            <p:nvPr/>
          </p:nvCxnSpPr>
          <p:spPr>
            <a:xfrm>
              <a:off x="7044138" y="4255651"/>
              <a:ext cx="106543" cy="4914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5" descr="image002">
              <a:extLst>
                <a:ext uri="{FF2B5EF4-FFF2-40B4-BE49-F238E27FC236}">
                  <a16:creationId xmlns:a16="http://schemas.microsoft.com/office/drawing/2014/main" id="{C580F749-F850-9B16-0F9E-B8B93D41C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/>
          </p:blipFill>
          <p:spPr bwMode="auto">
            <a:xfrm>
              <a:off x="5838611" y="3092835"/>
              <a:ext cx="2478563" cy="246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04AB67-7FD6-7DC7-FA56-C4BF0412C961}"/>
              </a:ext>
            </a:extLst>
          </p:cNvPr>
          <p:cNvGrpSpPr/>
          <p:nvPr/>
        </p:nvGrpSpPr>
        <p:grpSpPr>
          <a:xfrm>
            <a:off x="7027060" y="1785206"/>
            <a:ext cx="1805024" cy="1933700"/>
            <a:chOff x="2744675" y="3986839"/>
            <a:chExt cx="2577735" cy="246020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E7C9D83-E4AB-6632-40D1-797F6EC4120C}"/>
                </a:ext>
              </a:extLst>
            </p:cNvPr>
            <p:cNvCxnSpPr>
              <a:cxnSpLocks/>
            </p:cNvCxnSpPr>
            <p:nvPr/>
          </p:nvCxnSpPr>
          <p:spPr>
            <a:xfrm>
              <a:off x="3956482" y="5198745"/>
              <a:ext cx="725919" cy="8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593CF8-E831-B5DC-DA81-6077DF8F54C4}"/>
                </a:ext>
              </a:extLst>
            </p:cNvPr>
            <p:cNvCxnSpPr>
              <a:cxnSpLocks/>
            </p:cNvCxnSpPr>
            <p:nvPr/>
          </p:nvCxnSpPr>
          <p:spPr>
            <a:xfrm>
              <a:off x="3956482" y="5169599"/>
              <a:ext cx="188661" cy="4125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BE5B1D2-4130-6ED0-0E8D-BF93C684E995}"/>
                </a:ext>
              </a:extLst>
            </p:cNvPr>
            <p:cNvSpPr/>
            <p:nvPr/>
          </p:nvSpPr>
          <p:spPr>
            <a:xfrm rot="1888312">
              <a:off x="3954410" y="4753695"/>
              <a:ext cx="1368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Picture 5" descr="image002">
              <a:extLst>
                <a:ext uri="{FF2B5EF4-FFF2-40B4-BE49-F238E27FC236}">
                  <a16:creationId xmlns:a16="http://schemas.microsoft.com/office/drawing/2014/main" id="{B627EA7A-908A-0D37-7DB8-2BCDE5BD6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/>
          </p:blipFill>
          <p:spPr bwMode="auto">
            <a:xfrm>
              <a:off x="2744675" y="3986839"/>
              <a:ext cx="2478563" cy="246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43384E6-9CD2-7D99-EB5B-54583851247E}"/>
              </a:ext>
            </a:extLst>
          </p:cNvPr>
          <p:cNvSpPr txBox="1"/>
          <p:nvPr/>
        </p:nvSpPr>
        <p:spPr>
          <a:xfrm>
            <a:off x="283378" y="4557788"/>
            <a:ext cx="16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 minutes past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A38227-5E29-D830-DF9A-F681831E0322}"/>
              </a:ext>
            </a:extLst>
          </p:cNvPr>
          <p:cNvSpPr txBox="1"/>
          <p:nvPr/>
        </p:nvSpPr>
        <p:spPr>
          <a:xfrm>
            <a:off x="2035806" y="4557788"/>
            <a:ext cx="252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minutes </a:t>
            </a:r>
          </a:p>
          <a:p>
            <a:pPr algn="ctr"/>
            <a:r>
              <a:rPr lang="en-GB" sz="2400" dirty="0"/>
              <a:t>past 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DC8F6B-123B-C802-3832-86E4351D3E83}"/>
              </a:ext>
            </a:extLst>
          </p:cNvPr>
          <p:cNvSpPr txBox="1"/>
          <p:nvPr/>
        </p:nvSpPr>
        <p:spPr>
          <a:xfrm>
            <a:off x="4485405" y="4547614"/>
            <a:ext cx="21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quarter to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AC790C-23D4-8ED3-1079-4B533B04203E}"/>
              </a:ext>
            </a:extLst>
          </p:cNvPr>
          <p:cNvSpPr txBox="1"/>
          <p:nvPr/>
        </p:nvSpPr>
        <p:spPr>
          <a:xfrm>
            <a:off x="6913765" y="4557788"/>
            <a:ext cx="212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quarter past 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3FF39A-6444-9116-C62C-23C31DF2C334}"/>
              </a:ext>
            </a:extLst>
          </p:cNvPr>
          <p:cNvSpPr/>
          <p:nvPr/>
        </p:nvSpPr>
        <p:spPr>
          <a:xfrm>
            <a:off x="382599" y="920097"/>
            <a:ext cx="83156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Write down the time shown in words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C7C8CE-96C4-CC99-B1DB-00BEBA5C91F5}"/>
              </a:ext>
            </a:extLst>
          </p:cNvPr>
          <p:cNvSpPr/>
          <p:nvPr/>
        </p:nvSpPr>
        <p:spPr>
          <a:xfrm>
            <a:off x="8459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AD18303-F4FF-A0CC-9A20-84FAF4A694CD}"/>
              </a:ext>
            </a:extLst>
          </p:cNvPr>
          <p:cNvSpPr/>
          <p:nvPr/>
        </p:nvSpPr>
        <p:spPr>
          <a:xfrm>
            <a:off x="31104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B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C310D4C-6CB9-B6D3-8F9E-AF3A67E30755}"/>
              </a:ext>
            </a:extLst>
          </p:cNvPr>
          <p:cNvSpPr/>
          <p:nvPr/>
        </p:nvSpPr>
        <p:spPr>
          <a:xfrm>
            <a:off x="537504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DBC8F6-0275-1FCC-8F72-E7BD58BFB92A}"/>
              </a:ext>
            </a:extLst>
          </p:cNvPr>
          <p:cNvSpPr/>
          <p:nvPr/>
        </p:nvSpPr>
        <p:spPr>
          <a:xfrm>
            <a:off x="7639597" y="3627458"/>
            <a:ext cx="6041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399913"/>
            <a:ext cx="1690920" cy="18590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595716" y="3409338"/>
            <a:ext cx="5771535" cy="2001478"/>
            <a:chOff x="3568828" y="1136275"/>
            <a:chExt cx="5771535" cy="200147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792191" y="1136275"/>
              <a:ext cx="5548172" cy="1432675"/>
            </a:xfrm>
            <a:prstGeom prst="wedgeRoundRectCallout">
              <a:avLst>
                <a:gd name="adj1" fmla="val -82146"/>
                <a:gd name="adj2" fmla="val -6840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568828" y="1198761"/>
              <a:ext cx="577153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The time shown is </a:t>
              </a:r>
            </a:p>
            <a:p>
              <a:pPr algn="ctr"/>
              <a:r>
                <a:rPr lang="en-GB" sz="4000" dirty="0">
                  <a:solidFill>
                    <a:prstClr val="black"/>
                  </a:solidFill>
                  <a:latin typeface="+mj-lt"/>
                </a:rPr>
                <a:t>1 minute past 3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66748" y="5428394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BBC9E-68B1-E713-6C55-1CD995F10D91}"/>
              </a:ext>
            </a:extLst>
          </p:cNvPr>
          <p:cNvSpPr/>
          <p:nvPr/>
        </p:nvSpPr>
        <p:spPr>
          <a:xfrm rot="1888312">
            <a:off x="4808116" y="1593679"/>
            <a:ext cx="957923" cy="107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33CF7B-E09A-521D-28DD-34677BA04659}"/>
              </a:ext>
            </a:extLst>
          </p:cNvPr>
          <p:cNvCxnSpPr>
            <a:cxnSpLocks/>
          </p:cNvCxnSpPr>
          <p:nvPr/>
        </p:nvCxnSpPr>
        <p:spPr>
          <a:xfrm rot="1888312" flipV="1">
            <a:off x="5403909" y="1630302"/>
            <a:ext cx="0" cy="502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D4969DD-A252-F915-9D34-31C5C7BD72A8}"/>
              </a:ext>
            </a:extLst>
          </p:cNvPr>
          <p:cNvSpPr/>
          <p:nvPr/>
        </p:nvSpPr>
        <p:spPr>
          <a:xfrm rot="19728060">
            <a:off x="4575825" y="1296140"/>
            <a:ext cx="1456426" cy="163479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24">
            <a:extLst>
              <a:ext uri="{FF2B5EF4-FFF2-40B4-BE49-F238E27FC236}">
                <a16:creationId xmlns:a16="http://schemas.microsoft.com/office/drawing/2014/main" id="{B18DFA7B-9410-48C6-1428-BEDC83C2209F}"/>
              </a:ext>
            </a:extLst>
          </p:cNvPr>
          <p:cNvSpPr/>
          <p:nvPr/>
        </p:nvSpPr>
        <p:spPr>
          <a:xfrm rot="16200000">
            <a:off x="5396685" y="1961999"/>
            <a:ext cx="45719" cy="231011"/>
          </a:xfrm>
          <a:prstGeom prst="downArrow">
            <a:avLst/>
          </a:prstGeom>
          <a:solidFill>
            <a:schemeClr val="tx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5" descr="image002">
            <a:extLst>
              <a:ext uri="{FF2B5EF4-FFF2-40B4-BE49-F238E27FC236}">
                <a16:creationId xmlns:a16="http://schemas.microsoft.com/office/drawing/2014/main" id="{0EE5F85B-F718-EC9D-262C-723945FA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 bwMode="auto">
          <a:xfrm>
            <a:off x="4436248" y="1133514"/>
            <a:ext cx="1735580" cy="1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1078</TotalTime>
  <Words>220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Neue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2026-04-15T06:33:57Z</dcterms:modified>
  <cp:category/>
</cp:coreProperties>
</file>