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3" r:id="rId2"/>
    <p:sldId id="305" r:id="rId3"/>
    <p:sldId id="274" r:id="rId4"/>
    <p:sldId id="273" r:id="rId5"/>
    <p:sldId id="329" r:id="rId6"/>
    <p:sldId id="330" r:id="rId7"/>
    <p:sldId id="332" r:id="rId8"/>
    <p:sldId id="334" r:id="rId9"/>
    <p:sldId id="335" r:id="rId10"/>
    <p:sldId id="336" r:id="rId11"/>
    <p:sldId id="33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9E15E-10FC-2855-F429-941CD192EE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5556" y="2271542"/>
            <a:ext cx="4247540" cy="344951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75315" y="633587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10BDC7-B2AE-0D01-1564-AF80E8791F38}"/>
              </a:ext>
            </a:extLst>
          </p:cNvPr>
          <p:cNvSpPr/>
          <p:nvPr/>
        </p:nvSpPr>
        <p:spPr>
          <a:xfrm>
            <a:off x="1907810" y="6483"/>
            <a:ext cx="6291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more, 1 less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B35F65-FF5E-395E-19D2-BE53C1F31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EF5B0FE-0BB9-C570-2597-86CE1385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3EDB8-50C4-500C-B5A6-159C3EA0FE6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3763615-ABD1-16C0-9315-07F9B6AD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DA870D95-33EF-D835-3928-3F8D5B7F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DB7C1D-82C8-175D-0E2A-BA91A6B2B3D6}"/>
              </a:ext>
            </a:extLst>
          </p:cNvPr>
          <p:cNvSpPr txBox="1"/>
          <p:nvPr/>
        </p:nvSpPr>
        <p:spPr>
          <a:xfrm>
            <a:off x="1449935" y="1833948"/>
            <a:ext cx="61599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a) 1 more than 39 is ____</a:t>
            </a:r>
          </a:p>
          <a:p>
            <a:endParaRPr lang="en-GB" sz="4000" dirty="0"/>
          </a:p>
          <a:p>
            <a:r>
              <a:rPr lang="en-GB" sz="4000" dirty="0"/>
              <a:t>b) 1 less than 30 is ____</a:t>
            </a:r>
          </a:p>
          <a:p>
            <a:endParaRPr lang="en-GB" sz="4000" dirty="0"/>
          </a:p>
          <a:p>
            <a:r>
              <a:rPr lang="en-GB" sz="4000" dirty="0"/>
              <a:t>c) 1 more than 49 is ____</a:t>
            </a:r>
          </a:p>
          <a:p>
            <a:endParaRPr lang="en-GB" sz="4000" dirty="0"/>
          </a:p>
          <a:p>
            <a:r>
              <a:rPr lang="en-GB" sz="4000" dirty="0"/>
              <a:t>d) 1 less than 40 is ____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B7581D-FF0B-65F0-DD95-62947E530657}"/>
              </a:ext>
            </a:extLst>
          </p:cNvPr>
          <p:cNvSpPr/>
          <p:nvPr/>
        </p:nvSpPr>
        <p:spPr>
          <a:xfrm>
            <a:off x="5276424" y="1737965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B07737-C148-629B-8E5E-88BEA591EC7A}"/>
              </a:ext>
            </a:extLst>
          </p:cNvPr>
          <p:cNvSpPr/>
          <p:nvPr/>
        </p:nvSpPr>
        <p:spPr>
          <a:xfrm>
            <a:off x="4974633" y="2938165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29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7FB781-9292-45E1-AD09-943F6C5ADD48}"/>
              </a:ext>
            </a:extLst>
          </p:cNvPr>
          <p:cNvSpPr/>
          <p:nvPr/>
        </p:nvSpPr>
        <p:spPr>
          <a:xfrm>
            <a:off x="5276425" y="4160859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50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E010D3-F550-F5B8-3838-804D3CB4317B}"/>
              </a:ext>
            </a:extLst>
          </p:cNvPr>
          <p:cNvSpPr/>
          <p:nvPr/>
        </p:nvSpPr>
        <p:spPr>
          <a:xfrm>
            <a:off x="4871554" y="5338566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39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453281"/>
            <a:ext cx="6420465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823268" y="4390970"/>
            <a:ext cx="7829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704317" y="2019515"/>
            <a:ext cx="6172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1 less than a number ending in 0 always ends in 9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2812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40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62198" y="2902571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7B666F-32F6-3E28-4211-B3448A695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6A55163-3883-DA5F-7507-4FE67412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70A3BEE-5403-9C14-4A4C-382B54FD5FE0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8F129F3-B44C-1558-AA10-313BAEDF00AC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banana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more.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banana?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57C6FE-07A7-3337-6F81-50FEAF0E5683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68p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DAA10601-1B79-CED6-C27B-90AFABC48067}"/>
              </a:ext>
            </a:extLst>
          </p:cNvPr>
          <p:cNvSpPr/>
          <p:nvPr/>
        </p:nvSpPr>
        <p:spPr>
          <a:xfrm>
            <a:off x="4749176" y="4364433"/>
            <a:ext cx="363598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A913B7-D504-DA46-4EB6-8FBF8A8E83FD}"/>
              </a:ext>
            </a:extLst>
          </p:cNvPr>
          <p:cNvSpPr/>
          <p:nvPr/>
        </p:nvSpPr>
        <p:spPr>
          <a:xfrm>
            <a:off x="6676104" y="2938990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69p             </a:t>
            </a:r>
          </a:p>
        </p:txBody>
      </p:sp>
      <p:pic>
        <p:nvPicPr>
          <p:cNvPr id="3" name="Picture 2" descr="A yellow banana on a black background&#10;&#10;AI-generated content may be incorrect.">
            <a:extLst>
              <a:ext uri="{FF2B5EF4-FFF2-40B4-BE49-F238E27FC236}">
                <a16:creationId xmlns:a16="http://schemas.microsoft.com/office/drawing/2014/main" id="{FC04EF1E-1A60-6797-EEDB-3B5C0094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93193" y="1742399"/>
            <a:ext cx="988376" cy="988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67DABB-1485-0705-4EEF-8B9ED28AC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04357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93DFE-9B4C-18E9-A6F1-D47315FDC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E2C2583-64B3-11CC-7299-9DCF85D6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A111F6D-7AB7-5754-D4BE-09C3669CC9B6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88605AB-6A02-AAD7-222B-BC48C036F685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apple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less.</a:t>
            </a:r>
            <a:r>
              <a:rPr lang="en-GB" sz="2400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apple?</a:t>
            </a:r>
          </a:p>
        </p:txBody>
      </p:sp>
      <p:pic>
        <p:nvPicPr>
          <p:cNvPr id="35" name="Picture 34" descr="A red apple with a stem&#10;&#10;AI-generated content may be incorrect.">
            <a:extLst>
              <a:ext uri="{FF2B5EF4-FFF2-40B4-BE49-F238E27FC236}">
                <a16:creationId xmlns:a16="http://schemas.microsoft.com/office/drawing/2014/main" id="{E5F08393-971E-D309-0753-A855F0B1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04" y="1912258"/>
            <a:ext cx="1022554" cy="102255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0A46B10-BBC1-034F-2794-21926918C031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56p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1BE4A25E-B163-0242-F7D2-AD6F96507021}"/>
              </a:ext>
            </a:extLst>
          </p:cNvPr>
          <p:cNvSpPr/>
          <p:nvPr/>
        </p:nvSpPr>
        <p:spPr>
          <a:xfrm>
            <a:off x="3891364" y="3981602"/>
            <a:ext cx="434830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C4984E-6347-1C85-3007-ADBE3150904F}"/>
              </a:ext>
            </a:extLst>
          </p:cNvPr>
          <p:cNvSpPr/>
          <p:nvPr/>
        </p:nvSpPr>
        <p:spPr>
          <a:xfrm>
            <a:off x="6676104" y="293096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55p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F675F-0708-38D2-9DC0-54269545E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04289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E7326-9520-675F-DA3D-5553F11C7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35564EC-F6F4-50E2-04FB-2338A9605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75F66A3-0271-A241-CF67-FC715EB150D7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4F125621-3765-2339-A75E-990975EBAEF7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banana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more.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banana?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B58173-80C4-42FD-6A80-8BF70F1E9CA6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70p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C1F7DBDF-8F44-DBEF-F036-49B02AD1ABA2}"/>
              </a:ext>
            </a:extLst>
          </p:cNvPr>
          <p:cNvSpPr/>
          <p:nvPr/>
        </p:nvSpPr>
        <p:spPr>
          <a:xfrm>
            <a:off x="5515897" y="4364433"/>
            <a:ext cx="432619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C4D17B-76D3-945C-1332-2AF2AD31FEC5}"/>
              </a:ext>
            </a:extLst>
          </p:cNvPr>
          <p:cNvSpPr/>
          <p:nvPr/>
        </p:nvSpPr>
        <p:spPr>
          <a:xfrm>
            <a:off x="6683361" y="2928166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71p             </a:t>
            </a:r>
          </a:p>
        </p:txBody>
      </p:sp>
      <p:pic>
        <p:nvPicPr>
          <p:cNvPr id="3" name="Picture 2" descr="A yellow banana on a black background&#10;&#10;AI-generated content may be incorrect.">
            <a:extLst>
              <a:ext uri="{FF2B5EF4-FFF2-40B4-BE49-F238E27FC236}">
                <a16:creationId xmlns:a16="http://schemas.microsoft.com/office/drawing/2014/main" id="{B4BE2AE0-E30D-69FD-FAB1-C9D78B44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93193" y="1742399"/>
            <a:ext cx="988376" cy="988376"/>
          </a:xfrm>
          <a:prstGeom prst="rect">
            <a:avLst/>
          </a:prstGeom>
        </p:spPr>
      </p:pic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25F290E-9DAC-E7C5-E015-8251894A9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48" y="209977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6065 L -0.10851 0.05556 C -0.13125 0.0544 -0.16528 0.05394 -0.20069 0.05394 C -0.24115 0.05394 -0.27361 0.0544 -0.29635 0.05556 L -0.40469 0.0606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60924-BCFB-70D0-A14D-DD9ACC2F9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D3EE457-ADE1-D7E1-4A06-F7B440437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E42248E-7024-9191-9E41-4E8E9722966C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17706DA5-8625-E21E-2C22-3FD92D03C751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pear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less.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pear?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B72812-07E4-CE40-9B11-8D35002B889E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70p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9FAEE2E3-2094-8BCB-3C8C-71F00974BCBB}"/>
              </a:ext>
            </a:extLst>
          </p:cNvPr>
          <p:cNvSpPr/>
          <p:nvPr/>
        </p:nvSpPr>
        <p:spPr>
          <a:xfrm>
            <a:off x="5515897" y="4364433"/>
            <a:ext cx="432619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908246-0FC9-5D2C-12E4-39C2210D5A42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69p             </a:t>
            </a:r>
          </a:p>
        </p:txBody>
      </p:sp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457C859-4C8A-1C22-FF89-64BA9C2EC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8" y="209977"/>
            <a:ext cx="1202400" cy="1201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AB2A70-CA2A-67A0-D0E6-851380E43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141" y="1409509"/>
            <a:ext cx="1163484" cy="17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0474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EA8E-D435-9766-7724-24700CFD4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A04C820-EC97-8FA4-41A8-683BC0FCE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5E802FA-B3E4-A109-4B63-02C063F9D7F2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57AC9D48-BD19-64E6-2F60-AD8EAF664A57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orange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more.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orange?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7D377B-04E5-E1BE-6138-B89C99A3DDAA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49p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23910747-CD6D-1725-7ECB-7D46C1212FB8}"/>
              </a:ext>
            </a:extLst>
          </p:cNvPr>
          <p:cNvSpPr/>
          <p:nvPr/>
        </p:nvSpPr>
        <p:spPr>
          <a:xfrm>
            <a:off x="5102942" y="3585971"/>
            <a:ext cx="432619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88702D-1F6C-BA06-9DE2-56D234C914C7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50p             </a:t>
            </a:r>
          </a:p>
        </p:txBody>
      </p:sp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DFEC8EB-8317-06C8-7BA3-5A594CC7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8" y="209977"/>
            <a:ext cx="1202400" cy="1201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D2007F-72D7-2F19-17BE-96B2FD525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590" y="1217120"/>
            <a:ext cx="1474586" cy="22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3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4635 -0.0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39705-D65B-ED2D-A944-C297A6721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42932AC-7098-E845-E993-530EAC4B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195393-9BA4-1D64-07B5-C419DCD2E554}"/>
              </a:ext>
            </a:extLst>
          </p:cNvPr>
          <p:cNvSpPr txBox="1"/>
          <p:nvPr/>
        </p:nvSpPr>
        <p:spPr>
          <a:xfrm>
            <a:off x="1940948" y="390620"/>
            <a:ext cx="585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do you notice?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9E673-8939-AA07-A973-370D8CDF8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2F960A5-FA0B-B528-FDA2-61C425E59704}"/>
              </a:ext>
            </a:extLst>
          </p:cNvPr>
          <p:cNvGrpSpPr/>
          <p:nvPr/>
        </p:nvGrpSpPr>
        <p:grpSpPr>
          <a:xfrm>
            <a:off x="2171695" y="1625416"/>
            <a:ext cx="5308195" cy="807913"/>
            <a:chOff x="2139740" y="2225184"/>
            <a:chExt cx="5308195" cy="8079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334E87-6015-3655-DAF3-D5501077AC93}"/>
                </a:ext>
              </a:extLst>
            </p:cNvPr>
            <p:cNvSpPr/>
            <p:nvPr/>
          </p:nvSpPr>
          <p:spPr>
            <a:xfrm>
              <a:off x="2139740" y="22251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69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FE6D2FB-9EEC-2EA7-9D53-5DCFD19B1FF4}"/>
                </a:ext>
              </a:extLst>
            </p:cNvPr>
            <p:cNvCxnSpPr>
              <a:cxnSpLocks/>
            </p:cNvCxnSpPr>
            <p:nvPr/>
          </p:nvCxnSpPr>
          <p:spPr>
            <a:xfrm>
              <a:off x="3628104" y="2629140"/>
              <a:ext cx="24758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46CEC4-B564-994F-DE1A-DDA95107C99C}"/>
                </a:ext>
              </a:extLst>
            </p:cNvPr>
            <p:cNvSpPr/>
            <p:nvPr/>
          </p:nvSpPr>
          <p:spPr>
            <a:xfrm>
              <a:off x="5703932" y="22251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70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7B59A23-0B85-778D-B214-1E79C2EB0604}"/>
              </a:ext>
            </a:extLst>
          </p:cNvPr>
          <p:cNvGrpSpPr/>
          <p:nvPr/>
        </p:nvGrpSpPr>
        <p:grpSpPr>
          <a:xfrm>
            <a:off x="2171695" y="2896100"/>
            <a:ext cx="5308195" cy="807913"/>
            <a:chOff x="2203649" y="3554684"/>
            <a:chExt cx="5308195" cy="8079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67D412-1427-0EF7-74CA-CF73B6DEC2DB}"/>
                </a:ext>
              </a:extLst>
            </p:cNvPr>
            <p:cNvSpPr/>
            <p:nvPr/>
          </p:nvSpPr>
          <p:spPr>
            <a:xfrm>
              <a:off x="2203649" y="35546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49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D79108A-A621-5369-C64C-5155F533F217}"/>
                </a:ext>
              </a:extLst>
            </p:cNvPr>
            <p:cNvCxnSpPr>
              <a:cxnSpLocks/>
            </p:cNvCxnSpPr>
            <p:nvPr/>
          </p:nvCxnSpPr>
          <p:spPr>
            <a:xfrm>
              <a:off x="3692013" y="3958640"/>
              <a:ext cx="24758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DD8C2F-38A2-ADE2-F7EA-41AFBDEC2F03}"/>
                </a:ext>
              </a:extLst>
            </p:cNvPr>
            <p:cNvSpPr/>
            <p:nvPr/>
          </p:nvSpPr>
          <p:spPr>
            <a:xfrm>
              <a:off x="5767841" y="35546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EDF0D8B-EF9E-7F30-F48B-802E8BABB8A0}"/>
              </a:ext>
            </a:extLst>
          </p:cNvPr>
          <p:cNvSpPr txBox="1"/>
          <p:nvPr/>
        </p:nvSpPr>
        <p:spPr>
          <a:xfrm>
            <a:off x="3802776" y="1501012"/>
            <a:ext cx="204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1 more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32E1B3-9C64-F964-6CB8-333352ABACDB}"/>
              </a:ext>
            </a:extLst>
          </p:cNvPr>
          <p:cNvSpPr txBox="1"/>
          <p:nvPr/>
        </p:nvSpPr>
        <p:spPr>
          <a:xfrm>
            <a:off x="3802776" y="2774779"/>
            <a:ext cx="204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1 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74D9D-3350-213C-F2D6-854CB7CE312C}"/>
              </a:ext>
            </a:extLst>
          </p:cNvPr>
          <p:cNvSpPr txBox="1"/>
          <p:nvPr/>
        </p:nvSpPr>
        <p:spPr>
          <a:xfrm>
            <a:off x="797293" y="4166784"/>
            <a:ext cx="7570303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When a number ends in _____ , 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1 more takes you to the next ____.</a:t>
            </a:r>
            <a:endParaRPr lang="en-GB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9E67F-EA06-8E16-93DD-7A7D5B7C8275}"/>
              </a:ext>
            </a:extLst>
          </p:cNvPr>
          <p:cNvSpPr/>
          <p:nvPr/>
        </p:nvSpPr>
        <p:spPr>
          <a:xfrm>
            <a:off x="6162979" y="4269162"/>
            <a:ext cx="17440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C86B8-69A5-7F7E-27E2-26681ABE26A4}"/>
              </a:ext>
            </a:extLst>
          </p:cNvPr>
          <p:cNvSpPr/>
          <p:nvPr/>
        </p:nvSpPr>
        <p:spPr>
          <a:xfrm>
            <a:off x="6633080" y="5170701"/>
            <a:ext cx="17440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ten</a:t>
            </a:r>
          </a:p>
        </p:txBody>
      </p:sp>
    </p:spTree>
    <p:extLst>
      <p:ext uri="{BB962C8B-B14F-4D97-AF65-F5344CB8AC3E}">
        <p14:creationId xmlns:p14="http://schemas.microsoft.com/office/powerpoint/2010/main" val="315547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1B6DAD-E511-872B-37E1-7907E416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A379EA3-972F-C78A-18CC-34BD731C1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6E1B72A-6013-6388-3BFC-E34319385523}"/>
              </a:ext>
            </a:extLst>
          </p:cNvPr>
          <p:cNvSpPr txBox="1"/>
          <p:nvPr/>
        </p:nvSpPr>
        <p:spPr>
          <a:xfrm>
            <a:off x="1940948" y="390620"/>
            <a:ext cx="585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do you notice?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1AA46-7BFC-765E-73AB-47A3138F8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DCBF406-CE38-9826-E281-642A87517B5E}"/>
              </a:ext>
            </a:extLst>
          </p:cNvPr>
          <p:cNvGrpSpPr/>
          <p:nvPr/>
        </p:nvGrpSpPr>
        <p:grpSpPr>
          <a:xfrm>
            <a:off x="2171695" y="1625416"/>
            <a:ext cx="5308195" cy="807913"/>
            <a:chOff x="2139740" y="2225184"/>
            <a:chExt cx="5308195" cy="8079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925556-13B7-FD79-1AD3-D9740DAA7887}"/>
                </a:ext>
              </a:extLst>
            </p:cNvPr>
            <p:cNvSpPr/>
            <p:nvPr/>
          </p:nvSpPr>
          <p:spPr>
            <a:xfrm>
              <a:off x="2139740" y="22251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70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79E3B54-10FE-125B-142B-7A6035ACDEBB}"/>
                </a:ext>
              </a:extLst>
            </p:cNvPr>
            <p:cNvCxnSpPr>
              <a:cxnSpLocks/>
            </p:cNvCxnSpPr>
            <p:nvPr/>
          </p:nvCxnSpPr>
          <p:spPr>
            <a:xfrm>
              <a:off x="3628104" y="2629140"/>
              <a:ext cx="24758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F46DD0-1B33-E266-E480-E14842727F00}"/>
                </a:ext>
              </a:extLst>
            </p:cNvPr>
            <p:cNvSpPr/>
            <p:nvPr/>
          </p:nvSpPr>
          <p:spPr>
            <a:xfrm>
              <a:off x="5703932" y="22251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69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FF546-5D1E-DBE6-46DA-244BD4912A04}"/>
              </a:ext>
            </a:extLst>
          </p:cNvPr>
          <p:cNvGrpSpPr/>
          <p:nvPr/>
        </p:nvGrpSpPr>
        <p:grpSpPr>
          <a:xfrm>
            <a:off x="2171695" y="2896100"/>
            <a:ext cx="5308195" cy="807913"/>
            <a:chOff x="2203649" y="3554684"/>
            <a:chExt cx="5308195" cy="8079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9CF6F1-6FC8-0E43-6F7A-AFCEE6F2FCFF}"/>
                </a:ext>
              </a:extLst>
            </p:cNvPr>
            <p:cNvSpPr/>
            <p:nvPr/>
          </p:nvSpPr>
          <p:spPr>
            <a:xfrm>
              <a:off x="2203649" y="35546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50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6FAA68D-C365-91D7-9D9B-511515990B59}"/>
                </a:ext>
              </a:extLst>
            </p:cNvPr>
            <p:cNvCxnSpPr>
              <a:cxnSpLocks/>
            </p:cNvCxnSpPr>
            <p:nvPr/>
          </p:nvCxnSpPr>
          <p:spPr>
            <a:xfrm>
              <a:off x="3692013" y="3958640"/>
              <a:ext cx="24758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EE3771-D595-1682-71CB-EBEBE44363E4}"/>
                </a:ext>
              </a:extLst>
            </p:cNvPr>
            <p:cNvSpPr/>
            <p:nvPr/>
          </p:nvSpPr>
          <p:spPr>
            <a:xfrm>
              <a:off x="5767841" y="3554684"/>
              <a:ext cx="1744003" cy="807913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49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3107FF-0EA2-243E-0811-6BC8A8955A2A}"/>
              </a:ext>
            </a:extLst>
          </p:cNvPr>
          <p:cNvSpPr txBox="1"/>
          <p:nvPr/>
        </p:nvSpPr>
        <p:spPr>
          <a:xfrm>
            <a:off x="3802776" y="1501012"/>
            <a:ext cx="204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1 less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3BD2C7-F567-E762-111C-9BC64A95779A}"/>
              </a:ext>
            </a:extLst>
          </p:cNvPr>
          <p:cNvSpPr txBox="1"/>
          <p:nvPr/>
        </p:nvSpPr>
        <p:spPr>
          <a:xfrm>
            <a:off x="3802776" y="2774779"/>
            <a:ext cx="2046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1 less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ACE32-17E5-815B-E35E-4A199FB8AF2F}"/>
              </a:ext>
            </a:extLst>
          </p:cNvPr>
          <p:cNvSpPr txBox="1"/>
          <p:nvPr/>
        </p:nvSpPr>
        <p:spPr>
          <a:xfrm>
            <a:off x="-91190" y="3922869"/>
            <a:ext cx="9326380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When a number ends in ___, 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1 less takes you to a number ending in ___.</a:t>
            </a:r>
            <a:endParaRPr lang="en-GB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3BB3A2-2597-363B-1002-7695D32B8BA3}"/>
              </a:ext>
            </a:extLst>
          </p:cNvPr>
          <p:cNvSpPr/>
          <p:nvPr/>
        </p:nvSpPr>
        <p:spPr>
          <a:xfrm>
            <a:off x="6162979" y="4036747"/>
            <a:ext cx="17440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48806A-DEFD-A0AD-07B2-9A5FDC47F2F7}"/>
              </a:ext>
            </a:extLst>
          </p:cNvPr>
          <p:cNvSpPr/>
          <p:nvPr/>
        </p:nvSpPr>
        <p:spPr>
          <a:xfrm>
            <a:off x="7659938" y="4924701"/>
            <a:ext cx="17440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069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568</TotalTime>
  <Words>762</Words>
  <Application>Microsoft Office PowerPoint</Application>
  <PresentationFormat>On-screen Show (4:3)</PresentationFormat>
  <Paragraphs>587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43</cp:revision>
  <dcterms:created xsi:type="dcterms:W3CDTF">2013-01-27T09:14:16Z</dcterms:created>
  <dcterms:modified xsi:type="dcterms:W3CDTF">2026-04-05T16:13:37Z</dcterms:modified>
  <cp:category/>
</cp:coreProperties>
</file>