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06" r:id="rId3"/>
    <p:sldId id="307" r:id="rId4"/>
    <p:sldId id="310" r:id="rId5"/>
    <p:sldId id="30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92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2379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369" y="1913875"/>
            <a:ext cx="3986498" cy="431603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66459" y="635764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EF4A4-5CC6-516F-4A50-A71DDC70B9C7}"/>
              </a:ext>
            </a:extLst>
          </p:cNvPr>
          <p:cNvSpPr txBox="1"/>
          <p:nvPr/>
        </p:nvSpPr>
        <p:spPr>
          <a:xfrm>
            <a:off x="2088298" y="886305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Tell The Time To The Minute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2A6ADC-B390-79D8-2E90-F7F346851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031" y="1230047"/>
            <a:ext cx="6270372" cy="41802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A8BDEB-4946-685C-9536-F0409C7B398F}"/>
              </a:ext>
            </a:extLst>
          </p:cNvPr>
          <p:cNvSpPr/>
          <p:nvPr/>
        </p:nvSpPr>
        <p:spPr>
          <a:xfrm>
            <a:off x="1801406" y="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2A490-420F-CB05-ACE3-CFDC03E21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931454-CDFB-4628-7FF5-B74AC846C3BE}"/>
              </a:ext>
            </a:extLst>
          </p:cNvPr>
          <p:cNvSpPr/>
          <p:nvPr/>
        </p:nvSpPr>
        <p:spPr>
          <a:xfrm>
            <a:off x="5068389" y="2725783"/>
            <a:ext cx="653142" cy="496388"/>
          </a:xfrm>
          <a:prstGeom prst="rect">
            <a:avLst/>
          </a:prstGeom>
          <a:solidFill>
            <a:srgbClr val="FFF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BB7F7-0717-203F-9195-4918F3F56E22}"/>
              </a:ext>
            </a:extLst>
          </p:cNvPr>
          <p:cNvSpPr/>
          <p:nvPr/>
        </p:nvSpPr>
        <p:spPr>
          <a:xfrm>
            <a:off x="4894217" y="3614059"/>
            <a:ext cx="653142" cy="496388"/>
          </a:xfrm>
          <a:prstGeom prst="rect">
            <a:avLst/>
          </a:prstGeom>
          <a:solidFill>
            <a:srgbClr val="FFF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430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3EB33A-100C-26E7-B39B-8D396E71A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EBD20AE-706A-9346-ECE8-4BDA5D91B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8D3E7C-60C1-32C8-72CD-CC84A259D0AF}"/>
              </a:ext>
            </a:extLst>
          </p:cNvPr>
          <p:cNvSpPr/>
          <p:nvPr/>
        </p:nvSpPr>
        <p:spPr>
          <a:xfrm>
            <a:off x="2001703" y="324224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 Time Words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Google Shape;67;p15">
            <a:extLst>
              <a:ext uri="{FF2B5EF4-FFF2-40B4-BE49-F238E27FC236}">
                <a16:creationId xmlns:a16="http://schemas.microsoft.com/office/drawing/2014/main" id="{CF7D45B1-98E9-0CC1-DFB0-03BA391D3B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/>
          <a:stretch/>
        </p:blipFill>
        <p:spPr>
          <a:xfrm>
            <a:off x="1086034" y="2640330"/>
            <a:ext cx="1430744" cy="91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8;p15">
            <a:extLst>
              <a:ext uri="{FF2B5EF4-FFF2-40B4-BE49-F238E27FC236}">
                <a16:creationId xmlns:a16="http://schemas.microsoft.com/office/drawing/2014/main" id="{829E0926-5242-7A52-FD36-7BED741B9DA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/>
          <a:stretch/>
        </p:blipFill>
        <p:spPr>
          <a:xfrm>
            <a:off x="3870571" y="2640330"/>
            <a:ext cx="1538512" cy="9949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1;p15">
            <a:extLst>
              <a:ext uri="{FF2B5EF4-FFF2-40B4-BE49-F238E27FC236}">
                <a16:creationId xmlns:a16="http://schemas.microsoft.com/office/drawing/2014/main" id="{20909449-3D5F-ACBF-3D8D-77A5E73CE7C4}"/>
              </a:ext>
            </a:extLst>
          </p:cNvPr>
          <p:cNvSpPr txBox="1"/>
          <p:nvPr/>
        </p:nvSpPr>
        <p:spPr>
          <a:xfrm>
            <a:off x="217534" y="3808367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Minute Hand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long hand that shows how many minutes have passed.</a:t>
            </a:r>
            <a:endParaRPr sz="20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" name="Google Shape;72;p15">
            <a:extLst>
              <a:ext uri="{FF2B5EF4-FFF2-40B4-BE49-F238E27FC236}">
                <a16:creationId xmlns:a16="http://schemas.microsoft.com/office/drawing/2014/main" id="{274712EC-EBB3-C98D-90D4-5EDCDBC20876}"/>
              </a:ext>
            </a:extLst>
          </p:cNvPr>
          <p:cNvSpPr txBox="1"/>
          <p:nvPr/>
        </p:nvSpPr>
        <p:spPr>
          <a:xfrm>
            <a:off x="3292204" y="3808367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Hour Hand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short hand that points to the main hour.</a:t>
            </a:r>
            <a:endParaRPr sz="20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" name="Google Shape;73;p15">
            <a:extLst>
              <a:ext uri="{FF2B5EF4-FFF2-40B4-BE49-F238E27FC236}">
                <a16:creationId xmlns:a16="http://schemas.microsoft.com/office/drawing/2014/main" id="{4E34EDDD-C9AC-46E1-14D5-B2527133CF42}"/>
              </a:ext>
            </a:extLst>
          </p:cNvPr>
          <p:cNvSpPr txBox="1"/>
          <p:nvPr/>
        </p:nvSpPr>
        <p:spPr>
          <a:xfrm>
            <a:off x="6366874" y="3808367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1 - minute interval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gap between each number on the clock.</a:t>
            </a:r>
            <a:endParaRPr sz="20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pic>
        <p:nvPicPr>
          <p:cNvPr id="9" name="Picture 8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24F7E74-9C6C-0212-46A7-BAF64AD43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A6F1CE6-C4B5-46CB-A884-8E5A9BB50786}"/>
              </a:ext>
            </a:extLst>
          </p:cNvPr>
          <p:cNvGrpSpPr/>
          <p:nvPr/>
        </p:nvGrpSpPr>
        <p:grpSpPr>
          <a:xfrm>
            <a:off x="7246854" y="2651727"/>
            <a:ext cx="1109483" cy="1156640"/>
            <a:chOff x="7246854" y="2651727"/>
            <a:chExt cx="1109483" cy="11566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38879C-E792-B792-BE51-75F8D25AA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46854" y="2651727"/>
              <a:ext cx="1046792" cy="11566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81BBDE-A7B0-53D5-B819-ABC15F2B4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3200708">
              <a:off x="8070547" y="2959133"/>
              <a:ext cx="390580" cy="1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186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C54BD2-9F98-1A04-2C1B-67CBD8476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A2CC73A-1B4B-A152-387D-464230393F79}"/>
              </a:ext>
            </a:extLst>
          </p:cNvPr>
          <p:cNvGrpSpPr/>
          <p:nvPr/>
        </p:nvGrpSpPr>
        <p:grpSpPr>
          <a:xfrm>
            <a:off x="3433854" y="3253432"/>
            <a:ext cx="2889461" cy="2889461"/>
            <a:chOff x="663630" y="3230973"/>
            <a:chExt cx="2889461" cy="28894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0B42B3-B61E-B3C4-FE2E-AB38E8E39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630" y="3230973"/>
              <a:ext cx="2889461" cy="2889461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9DF942-F86A-F905-1DB2-37930074B938}"/>
                </a:ext>
              </a:extLst>
            </p:cNvPr>
            <p:cNvSpPr/>
            <p:nvPr/>
          </p:nvSpPr>
          <p:spPr>
            <a:xfrm>
              <a:off x="2015000" y="4479160"/>
              <a:ext cx="170852" cy="19734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AE468A02-F5DE-7F12-9C92-FA6DD29F8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1" name="Picture 50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D60F004-BD61-6315-1BFA-AD826A70A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721895"/>
            <a:ext cx="1174926" cy="129177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897D372-055D-DD7C-1090-855AA1793FBA}"/>
              </a:ext>
            </a:extLst>
          </p:cNvPr>
          <p:cNvGrpSpPr/>
          <p:nvPr/>
        </p:nvGrpSpPr>
        <p:grpSpPr>
          <a:xfrm>
            <a:off x="1627619" y="947680"/>
            <a:ext cx="7309902" cy="1432675"/>
            <a:chOff x="3470786" y="1251546"/>
            <a:chExt cx="5771535" cy="1432675"/>
          </a:xfrm>
        </p:grpSpPr>
        <p:sp>
          <p:nvSpPr>
            <p:cNvPr id="53" name="Speech Bubble: Rectangle with Corners Rounded 52">
              <a:extLst>
                <a:ext uri="{FF2B5EF4-FFF2-40B4-BE49-F238E27FC236}">
                  <a16:creationId xmlns:a16="http://schemas.microsoft.com/office/drawing/2014/main" id="{4672A8F1-3829-F4E4-3C82-67ABD01935D9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64276"/>
                <a:gd name="adj2" fmla="val 39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0E83188-69B2-1467-8204-30CF50786167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882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ts val="360"/>
                </a:spcBef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Each tiny interval on the clock face represents</a:t>
              </a:r>
            </a:p>
            <a:p>
              <a:pPr lvl="0" algn="ctr">
                <a:spcBef>
                  <a:spcPts val="360"/>
                </a:spcBef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1 minutes</a:t>
              </a: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15885BC-0221-0412-2FEE-65849E938C0F}"/>
              </a:ext>
            </a:extLst>
          </p:cNvPr>
          <p:cNvGrpSpPr/>
          <p:nvPr/>
        </p:nvGrpSpPr>
        <p:grpSpPr>
          <a:xfrm>
            <a:off x="1627619" y="947680"/>
            <a:ext cx="7309902" cy="1432675"/>
            <a:chOff x="3470786" y="1251546"/>
            <a:chExt cx="5771535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007335ED-B2CD-68F5-DD42-154383D106F4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64276"/>
                <a:gd name="adj2" fmla="val 39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A4A8731-5227-381E-6952-12136B7E99C0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1600" lvl="0" algn="ctr">
                <a:spcBef>
                  <a:spcPts val="360"/>
                </a:spcBef>
                <a:buClr>
                  <a:srgbClr val="040F0F"/>
                </a:buClr>
                <a:buSzPts val="2000"/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What time is shown by the clock?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494D40D-63D8-625A-F20E-6E7C4D87974F}"/>
              </a:ext>
            </a:extLst>
          </p:cNvPr>
          <p:cNvGrpSpPr/>
          <p:nvPr/>
        </p:nvGrpSpPr>
        <p:grpSpPr>
          <a:xfrm>
            <a:off x="1627619" y="947680"/>
            <a:ext cx="7309902" cy="1432675"/>
            <a:chOff x="3470786" y="1251546"/>
            <a:chExt cx="5771535" cy="1432675"/>
          </a:xfrm>
        </p:grpSpPr>
        <p:sp>
          <p:nvSpPr>
            <p:cNvPr id="60" name="Speech Bubble: Rectangle with Corners Rounded 59">
              <a:extLst>
                <a:ext uri="{FF2B5EF4-FFF2-40B4-BE49-F238E27FC236}">
                  <a16:creationId xmlns:a16="http://schemas.microsoft.com/office/drawing/2014/main" id="{3C5BDA89-66E4-C516-43EB-1A50B3902160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64276"/>
                <a:gd name="adj2" fmla="val 39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E7442CE-916C-6537-C7BF-A871B435B42D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1600" lvl="0" algn="ctr">
                <a:spcBef>
                  <a:spcPts val="360"/>
                </a:spcBef>
                <a:buClr>
                  <a:srgbClr val="040F0F"/>
                </a:buClr>
                <a:buSzPts val="2000"/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What time is shown by the clock?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6CFAACD-1BB1-E27E-6189-35898B9D1552}"/>
              </a:ext>
            </a:extLst>
          </p:cNvPr>
          <p:cNvGrpSpPr/>
          <p:nvPr/>
        </p:nvGrpSpPr>
        <p:grpSpPr>
          <a:xfrm>
            <a:off x="1627619" y="947680"/>
            <a:ext cx="7309902" cy="1432675"/>
            <a:chOff x="3470786" y="1251546"/>
            <a:chExt cx="5771535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CE550303-83B0-8976-D6C4-A6F431CA12B3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64276"/>
                <a:gd name="adj2" fmla="val 39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2DBF36D-821D-46E5-FD21-FBBC70C2F7F3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1600" lvl="0" algn="ctr">
                <a:buClr>
                  <a:srgbClr val="040F0F"/>
                </a:buClr>
                <a:buSzPts val="2000"/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When it points to 3, it is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15 minutes past</a:t>
              </a: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 or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?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6894750-483A-02B8-41A8-4C13F56B6E98}"/>
              </a:ext>
            </a:extLst>
          </p:cNvPr>
          <p:cNvGrpSpPr/>
          <p:nvPr/>
        </p:nvGrpSpPr>
        <p:grpSpPr>
          <a:xfrm>
            <a:off x="1627619" y="947680"/>
            <a:ext cx="7309902" cy="1432675"/>
            <a:chOff x="3470786" y="1251546"/>
            <a:chExt cx="5771535" cy="1432675"/>
          </a:xfrm>
        </p:grpSpPr>
        <p:sp>
          <p:nvSpPr>
            <p:cNvPr id="73" name="Speech Bubble: Rectangle with Corners Rounded 72">
              <a:extLst>
                <a:ext uri="{FF2B5EF4-FFF2-40B4-BE49-F238E27FC236}">
                  <a16:creationId xmlns:a16="http://schemas.microsoft.com/office/drawing/2014/main" id="{8A66DA7B-2754-80B4-DBAF-DA19538906D7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64276"/>
                <a:gd name="adj2" fmla="val 39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B9427CB-766E-AD9D-0472-54A4B81D30D2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1600" lvl="0" algn="ctr">
                <a:buClr>
                  <a:srgbClr val="040F0F"/>
                </a:buClr>
                <a:buSzPts val="2000"/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When it points to 6, it is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30 minutes past</a:t>
              </a: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 or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?</a:t>
              </a:r>
              <a:endParaRPr lang="en-US" sz="24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2E057C0-AEE9-A4B6-8532-E8FDA84C62A1}"/>
              </a:ext>
            </a:extLst>
          </p:cNvPr>
          <p:cNvGrpSpPr/>
          <p:nvPr/>
        </p:nvGrpSpPr>
        <p:grpSpPr>
          <a:xfrm>
            <a:off x="1627619" y="947680"/>
            <a:ext cx="7309902" cy="1432675"/>
            <a:chOff x="3470786" y="1251546"/>
            <a:chExt cx="5771535" cy="1432675"/>
          </a:xfrm>
        </p:grpSpPr>
        <p:sp>
          <p:nvSpPr>
            <p:cNvPr id="81" name="Speech Bubble: Rectangle with Corners Rounded 80">
              <a:extLst>
                <a:ext uri="{FF2B5EF4-FFF2-40B4-BE49-F238E27FC236}">
                  <a16:creationId xmlns:a16="http://schemas.microsoft.com/office/drawing/2014/main" id="{E99B33A3-26AE-FA7A-654A-AF5FD33F3E41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64276"/>
                <a:gd name="adj2" fmla="val 39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092BF86-20B7-0602-E647-7F9258EE3D34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1600" lvl="0" algn="ctr">
                <a:buClr>
                  <a:srgbClr val="040F0F"/>
                </a:buClr>
                <a:buSzPts val="2000"/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When it points to 9, it is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45 minutes past</a:t>
              </a: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 or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?</a:t>
              </a:r>
              <a:endParaRPr lang="en-US" sz="24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endParaRPr>
            </a:p>
          </p:txBody>
        </p:sp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B65AC3B-6AE7-3D47-42CA-6DDFF88150E1}"/>
              </a:ext>
            </a:extLst>
          </p:cNvPr>
          <p:cNvCxnSpPr>
            <a:cxnSpLocks/>
          </p:cNvCxnSpPr>
          <p:nvPr/>
        </p:nvCxnSpPr>
        <p:spPr>
          <a:xfrm flipV="1">
            <a:off x="4878585" y="3849189"/>
            <a:ext cx="0" cy="63709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2D38F26-A937-ACE4-6472-B1AF829D0099}"/>
              </a:ext>
            </a:extLst>
          </p:cNvPr>
          <p:cNvCxnSpPr>
            <a:cxnSpLocks/>
          </p:cNvCxnSpPr>
          <p:nvPr/>
        </p:nvCxnSpPr>
        <p:spPr>
          <a:xfrm flipV="1">
            <a:off x="4878585" y="4137945"/>
            <a:ext cx="0" cy="4359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5D91489B-8D42-57BA-5333-7B7C9EBF0375}"/>
              </a:ext>
            </a:extLst>
          </p:cNvPr>
          <p:cNvCxnSpPr>
            <a:cxnSpLocks/>
          </p:cNvCxnSpPr>
          <p:nvPr/>
        </p:nvCxnSpPr>
        <p:spPr>
          <a:xfrm flipV="1">
            <a:off x="4876016" y="3741321"/>
            <a:ext cx="324367" cy="83256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A0033AA-0A53-F44A-64BA-CA0DD87CEF5B}"/>
              </a:ext>
            </a:extLst>
          </p:cNvPr>
          <p:cNvCxnSpPr>
            <a:cxnSpLocks/>
          </p:cNvCxnSpPr>
          <p:nvPr/>
        </p:nvCxnSpPr>
        <p:spPr>
          <a:xfrm flipH="1" flipV="1">
            <a:off x="4540917" y="3741321"/>
            <a:ext cx="335099" cy="83256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D0621D2-B993-9E8D-981A-0E7A45C37287}"/>
              </a:ext>
            </a:extLst>
          </p:cNvPr>
          <p:cNvCxnSpPr>
            <a:cxnSpLocks/>
          </p:cNvCxnSpPr>
          <p:nvPr/>
        </p:nvCxnSpPr>
        <p:spPr>
          <a:xfrm>
            <a:off x="4868029" y="4573885"/>
            <a:ext cx="828866" cy="978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1538AF9-29E6-5D2E-BB82-2F73312437CF}"/>
              </a:ext>
            </a:extLst>
          </p:cNvPr>
          <p:cNvCxnSpPr>
            <a:cxnSpLocks/>
          </p:cNvCxnSpPr>
          <p:nvPr/>
        </p:nvCxnSpPr>
        <p:spPr>
          <a:xfrm flipH="1">
            <a:off x="4093081" y="4542690"/>
            <a:ext cx="748197" cy="36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1F4306B-18D3-1B9C-699B-31914B587EA9}"/>
              </a:ext>
            </a:extLst>
          </p:cNvPr>
          <p:cNvCxnSpPr>
            <a:cxnSpLocks/>
          </p:cNvCxnSpPr>
          <p:nvPr/>
        </p:nvCxnSpPr>
        <p:spPr>
          <a:xfrm>
            <a:off x="4868029" y="4583665"/>
            <a:ext cx="0" cy="716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1F116BC-6FE9-F99F-DED2-55FC69874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8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604025-8CEC-0452-00C2-96747AEC3F98}"/>
              </a:ext>
            </a:extLst>
          </p:cNvPr>
          <p:cNvGrpSpPr/>
          <p:nvPr/>
        </p:nvGrpSpPr>
        <p:grpSpPr>
          <a:xfrm>
            <a:off x="0" y="1713265"/>
            <a:ext cx="2304126" cy="2141408"/>
            <a:chOff x="663630" y="3230973"/>
            <a:chExt cx="2889461" cy="28894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FE1BF1-EFD8-422E-0765-0B2DB0792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630" y="3230973"/>
              <a:ext cx="2889461" cy="2889461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42457C9-8683-C422-9029-F1BA7EF0EB84}"/>
                </a:ext>
              </a:extLst>
            </p:cNvPr>
            <p:cNvSpPr/>
            <p:nvPr/>
          </p:nvSpPr>
          <p:spPr>
            <a:xfrm>
              <a:off x="2015000" y="4479160"/>
              <a:ext cx="170852" cy="19734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36A026E-8536-3A0B-9A8F-29D19B63226C}"/>
              </a:ext>
            </a:extLst>
          </p:cNvPr>
          <p:cNvGrpSpPr/>
          <p:nvPr/>
        </p:nvGrpSpPr>
        <p:grpSpPr>
          <a:xfrm>
            <a:off x="2263478" y="1739392"/>
            <a:ext cx="2304126" cy="2141408"/>
            <a:chOff x="663630" y="3230973"/>
            <a:chExt cx="2889461" cy="28894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15D0FD9-83D7-5273-E929-24D1C3B2F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630" y="3230973"/>
              <a:ext cx="2889461" cy="2889461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1166E85-BEF1-677D-0B46-8DB50ABB405D}"/>
                </a:ext>
              </a:extLst>
            </p:cNvPr>
            <p:cNvSpPr/>
            <p:nvPr/>
          </p:nvSpPr>
          <p:spPr>
            <a:xfrm>
              <a:off x="2015000" y="4479160"/>
              <a:ext cx="170852" cy="19734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854A0F-896B-4F1B-05DB-A4F147FD19FD}"/>
              </a:ext>
            </a:extLst>
          </p:cNvPr>
          <p:cNvGrpSpPr/>
          <p:nvPr/>
        </p:nvGrpSpPr>
        <p:grpSpPr>
          <a:xfrm>
            <a:off x="4483411" y="1756810"/>
            <a:ext cx="2304126" cy="2141408"/>
            <a:chOff x="663630" y="3230973"/>
            <a:chExt cx="2889461" cy="288946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1D9E476-AC9E-8CE0-5062-FBEB8C201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630" y="3230973"/>
              <a:ext cx="2889461" cy="2889461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A7A24D-1FD5-33F5-F7C4-5D875F144846}"/>
                </a:ext>
              </a:extLst>
            </p:cNvPr>
            <p:cNvSpPr/>
            <p:nvPr/>
          </p:nvSpPr>
          <p:spPr>
            <a:xfrm>
              <a:off x="2015000" y="4479160"/>
              <a:ext cx="170852" cy="19734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A70A68-9400-C7BD-3D4B-05B91D38395F}"/>
              </a:ext>
            </a:extLst>
          </p:cNvPr>
          <p:cNvGrpSpPr/>
          <p:nvPr/>
        </p:nvGrpSpPr>
        <p:grpSpPr>
          <a:xfrm>
            <a:off x="6746890" y="1739392"/>
            <a:ext cx="2304126" cy="2141408"/>
            <a:chOff x="663630" y="3230973"/>
            <a:chExt cx="2889461" cy="288946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FBE4E6F-FBAF-5DE7-D7B6-7ADFCF44B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630" y="3230973"/>
              <a:ext cx="2889461" cy="2889461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9AB294-5723-393A-7EA4-9F2DAA8381E1}"/>
                </a:ext>
              </a:extLst>
            </p:cNvPr>
            <p:cNvSpPr/>
            <p:nvPr/>
          </p:nvSpPr>
          <p:spPr>
            <a:xfrm>
              <a:off x="2015000" y="4479160"/>
              <a:ext cx="170852" cy="19734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10670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0A70F47-3913-A076-07DF-2407C8D7019B}"/>
              </a:ext>
            </a:extLst>
          </p:cNvPr>
          <p:cNvSpPr/>
          <p:nvPr/>
        </p:nvSpPr>
        <p:spPr>
          <a:xfrm rot="7320000">
            <a:off x="610396" y="2234898"/>
            <a:ext cx="1075237" cy="957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E074F6B-E01C-31EB-48CE-F7B5A8F356A7}"/>
              </a:ext>
            </a:extLst>
          </p:cNvPr>
          <p:cNvCxnSpPr>
            <a:cxnSpLocks/>
          </p:cNvCxnSpPr>
          <p:nvPr/>
        </p:nvCxnSpPr>
        <p:spPr>
          <a:xfrm>
            <a:off x="1180780" y="2712433"/>
            <a:ext cx="713460" cy="1418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21CAD00-0BC2-5A53-D330-3698B2C4DADF}"/>
              </a:ext>
            </a:extLst>
          </p:cNvPr>
          <p:cNvSpPr/>
          <p:nvPr/>
        </p:nvSpPr>
        <p:spPr>
          <a:xfrm rot="20040000">
            <a:off x="436762" y="1878702"/>
            <a:ext cx="1456426" cy="163479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4">
            <a:extLst>
              <a:ext uri="{FF2B5EF4-FFF2-40B4-BE49-F238E27FC236}">
                <a16:creationId xmlns:a16="http://schemas.microsoft.com/office/drawing/2014/main" id="{ECD2C059-6AC2-CCC4-739D-D0DB16067CBD}"/>
              </a:ext>
            </a:extLst>
          </p:cNvPr>
          <p:cNvSpPr/>
          <p:nvPr/>
        </p:nvSpPr>
        <p:spPr>
          <a:xfrm rot="20040000">
            <a:off x="1202969" y="2684553"/>
            <a:ext cx="32846" cy="339549"/>
          </a:xfrm>
          <a:prstGeom prst="downArrow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E2186F-FF5B-7D30-FC1B-FC103B2A7ED7}"/>
              </a:ext>
            </a:extLst>
          </p:cNvPr>
          <p:cNvSpPr/>
          <p:nvPr/>
        </p:nvSpPr>
        <p:spPr>
          <a:xfrm rot="1888312">
            <a:off x="2943168" y="2264113"/>
            <a:ext cx="957923" cy="107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91E0FA-2F8A-66E2-D9C3-8E5B647468A8}"/>
              </a:ext>
            </a:extLst>
          </p:cNvPr>
          <p:cNvCxnSpPr>
            <a:cxnSpLocks/>
          </p:cNvCxnSpPr>
          <p:nvPr/>
        </p:nvCxnSpPr>
        <p:spPr>
          <a:xfrm flipV="1">
            <a:off x="3407822" y="2273325"/>
            <a:ext cx="560596" cy="4928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FAE68A63-3772-D358-9FB4-F57FC1D0B298}"/>
              </a:ext>
            </a:extLst>
          </p:cNvPr>
          <p:cNvSpPr/>
          <p:nvPr/>
        </p:nvSpPr>
        <p:spPr>
          <a:xfrm rot="19728060">
            <a:off x="2710877" y="1966574"/>
            <a:ext cx="1456426" cy="163479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Down Arrow 24">
            <a:extLst>
              <a:ext uri="{FF2B5EF4-FFF2-40B4-BE49-F238E27FC236}">
                <a16:creationId xmlns:a16="http://schemas.microsoft.com/office/drawing/2014/main" id="{EEC3C0C1-B703-DEEA-5648-EE3CE7602DFB}"/>
              </a:ext>
            </a:extLst>
          </p:cNvPr>
          <p:cNvSpPr/>
          <p:nvPr/>
        </p:nvSpPr>
        <p:spPr>
          <a:xfrm rot="19728060">
            <a:off x="3481812" y="2768141"/>
            <a:ext cx="32846" cy="339549"/>
          </a:xfrm>
          <a:prstGeom prst="downArrow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1383E4B-1FE2-1AF2-01D0-F6F53B87C2D4}"/>
              </a:ext>
            </a:extLst>
          </p:cNvPr>
          <p:cNvSpPr/>
          <p:nvPr/>
        </p:nvSpPr>
        <p:spPr>
          <a:xfrm rot="19728060">
            <a:off x="3622677" y="4375143"/>
            <a:ext cx="2079906" cy="2079906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2DE14A7-B894-B649-4DAA-B4636C7265D7}"/>
              </a:ext>
            </a:extLst>
          </p:cNvPr>
          <p:cNvCxnSpPr>
            <a:cxnSpLocks/>
          </p:cNvCxnSpPr>
          <p:nvPr/>
        </p:nvCxnSpPr>
        <p:spPr>
          <a:xfrm flipH="1" flipV="1">
            <a:off x="4939701" y="2519741"/>
            <a:ext cx="679063" cy="2350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11ADB48-3B9B-196A-FB7B-8D16DAEF7D33}"/>
              </a:ext>
            </a:extLst>
          </p:cNvPr>
          <p:cNvCxnSpPr>
            <a:cxnSpLocks/>
          </p:cNvCxnSpPr>
          <p:nvPr/>
        </p:nvCxnSpPr>
        <p:spPr>
          <a:xfrm>
            <a:off x="5618764" y="2731301"/>
            <a:ext cx="566012" cy="15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E7C9D83-E4AB-6632-40D1-797F6EC4120C}"/>
              </a:ext>
            </a:extLst>
          </p:cNvPr>
          <p:cNvCxnSpPr>
            <a:cxnSpLocks/>
          </p:cNvCxnSpPr>
          <p:nvPr/>
        </p:nvCxnSpPr>
        <p:spPr>
          <a:xfrm flipH="1" flipV="1">
            <a:off x="7730075" y="2093142"/>
            <a:ext cx="145536" cy="64461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4593CF8-E831-B5DC-DA81-6077DF8F54C4}"/>
              </a:ext>
            </a:extLst>
          </p:cNvPr>
          <p:cNvCxnSpPr>
            <a:cxnSpLocks/>
          </p:cNvCxnSpPr>
          <p:nvPr/>
        </p:nvCxnSpPr>
        <p:spPr>
          <a:xfrm>
            <a:off x="7875611" y="2714846"/>
            <a:ext cx="23437" cy="4703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3BE5B1D2-4130-6ED0-0E8D-BF93C684E995}"/>
              </a:ext>
            </a:extLst>
          </p:cNvPr>
          <p:cNvSpPr/>
          <p:nvPr/>
        </p:nvSpPr>
        <p:spPr>
          <a:xfrm rot="1888312">
            <a:off x="7874161" y="2387949"/>
            <a:ext cx="957923" cy="107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43384E6-9CD2-7D99-EB5B-54583851247E}"/>
              </a:ext>
            </a:extLst>
          </p:cNvPr>
          <p:cNvSpPr txBox="1"/>
          <p:nvPr/>
        </p:nvSpPr>
        <p:spPr>
          <a:xfrm>
            <a:off x="283378" y="4322655"/>
            <a:ext cx="16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17 minutes past 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7A38227-5E29-D830-DF9A-F681831E0322}"/>
              </a:ext>
            </a:extLst>
          </p:cNvPr>
          <p:cNvSpPr txBox="1"/>
          <p:nvPr/>
        </p:nvSpPr>
        <p:spPr>
          <a:xfrm>
            <a:off x="2035806" y="4322655"/>
            <a:ext cx="2525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7 minutes </a:t>
            </a:r>
          </a:p>
          <a:p>
            <a:pPr algn="ctr"/>
            <a:r>
              <a:rPr lang="en-GB" sz="2400" dirty="0"/>
              <a:t>past 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1DC8F6B-123B-C802-3832-86E4351D3E83}"/>
              </a:ext>
            </a:extLst>
          </p:cNvPr>
          <p:cNvSpPr txBox="1"/>
          <p:nvPr/>
        </p:nvSpPr>
        <p:spPr>
          <a:xfrm>
            <a:off x="4485405" y="4312481"/>
            <a:ext cx="2128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49 minutes </a:t>
            </a:r>
          </a:p>
          <a:p>
            <a:pPr algn="ctr"/>
            <a:r>
              <a:rPr lang="en-GB" sz="2400" dirty="0"/>
              <a:t>past 2</a:t>
            </a:r>
          </a:p>
          <a:p>
            <a:pPr algn="ctr"/>
            <a:r>
              <a:rPr lang="en-GB" sz="2400" dirty="0"/>
              <a:t>or </a:t>
            </a:r>
          </a:p>
          <a:p>
            <a:pPr algn="ctr"/>
            <a:r>
              <a:rPr lang="en-GB" sz="2400" dirty="0"/>
              <a:t>11 minutes to 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1AC790C-23D4-8ED3-1079-4B533B04203E}"/>
              </a:ext>
            </a:extLst>
          </p:cNvPr>
          <p:cNvSpPr txBox="1"/>
          <p:nvPr/>
        </p:nvSpPr>
        <p:spPr>
          <a:xfrm>
            <a:off x="6913765" y="4322655"/>
            <a:ext cx="2128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58 minutes </a:t>
            </a:r>
          </a:p>
          <a:p>
            <a:pPr algn="ctr"/>
            <a:r>
              <a:rPr lang="en-GB" sz="2400" dirty="0"/>
              <a:t>past 5</a:t>
            </a:r>
          </a:p>
          <a:p>
            <a:pPr algn="ctr"/>
            <a:r>
              <a:rPr lang="en-GB" sz="2400" dirty="0"/>
              <a:t>or </a:t>
            </a:r>
          </a:p>
          <a:p>
            <a:pPr algn="ctr"/>
            <a:r>
              <a:rPr lang="en-GB" sz="2400" dirty="0"/>
              <a:t>2 minutes to 6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B3FF39A-6444-9116-C62C-23C31DF2C334}"/>
              </a:ext>
            </a:extLst>
          </p:cNvPr>
          <p:cNvSpPr/>
          <p:nvPr/>
        </p:nvSpPr>
        <p:spPr>
          <a:xfrm>
            <a:off x="382599" y="920097"/>
            <a:ext cx="83156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Write down the time shown in words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AC7C8CE-96C4-CC99-B1DB-00BEBA5C91F5}"/>
              </a:ext>
            </a:extLst>
          </p:cNvPr>
          <p:cNvSpPr/>
          <p:nvPr/>
        </p:nvSpPr>
        <p:spPr>
          <a:xfrm>
            <a:off x="845947" y="3627458"/>
            <a:ext cx="6041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AD18303-F4FF-A0CC-9A20-84FAF4A694CD}"/>
              </a:ext>
            </a:extLst>
          </p:cNvPr>
          <p:cNvSpPr/>
          <p:nvPr/>
        </p:nvSpPr>
        <p:spPr>
          <a:xfrm>
            <a:off x="3110497" y="3627458"/>
            <a:ext cx="6041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B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C310D4C-6CB9-B6D3-8F9E-AF3A67E30755}"/>
              </a:ext>
            </a:extLst>
          </p:cNvPr>
          <p:cNvSpPr/>
          <p:nvPr/>
        </p:nvSpPr>
        <p:spPr>
          <a:xfrm>
            <a:off x="5375047" y="3627458"/>
            <a:ext cx="6041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C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4DBC8F6-0275-1FCC-8F72-E7BD58BFB92A}"/>
              </a:ext>
            </a:extLst>
          </p:cNvPr>
          <p:cNvSpPr/>
          <p:nvPr/>
        </p:nvSpPr>
        <p:spPr>
          <a:xfrm>
            <a:off x="7639597" y="3627458"/>
            <a:ext cx="6041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053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2399913"/>
            <a:ext cx="1690920" cy="185907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8D7F5B2-009D-04B5-12E3-81F4A4E757F1}"/>
              </a:ext>
            </a:extLst>
          </p:cNvPr>
          <p:cNvGrpSpPr/>
          <p:nvPr/>
        </p:nvGrpSpPr>
        <p:grpSpPr>
          <a:xfrm>
            <a:off x="2595716" y="3409338"/>
            <a:ext cx="5771535" cy="2001478"/>
            <a:chOff x="3568828" y="1136275"/>
            <a:chExt cx="5771535" cy="2001478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3A76481B-7C57-7E16-A94C-012748E2D1D2}"/>
                </a:ext>
              </a:extLst>
            </p:cNvPr>
            <p:cNvSpPr/>
            <p:nvPr/>
          </p:nvSpPr>
          <p:spPr>
            <a:xfrm>
              <a:off x="3792191" y="1136275"/>
              <a:ext cx="5548172" cy="1432675"/>
            </a:xfrm>
            <a:prstGeom prst="wedgeRoundRectCallout">
              <a:avLst>
                <a:gd name="adj1" fmla="val -82146"/>
                <a:gd name="adj2" fmla="val -68406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68231E-4C6A-145B-249E-FB723E732208}"/>
                </a:ext>
              </a:extLst>
            </p:cNvPr>
            <p:cNvSpPr txBox="1"/>
            <p:nvPr/>
          </p:nvSpPr>
          <p:spPr>
            <a:xfrm>
              <a:off x="3568828" y="1198761"/>
              <a:ext cx="5771535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The time shown is </a:t>
              </a:r>
            </a:p>
            <a:p>
              <a:pPr algn="ctr"/>
              <a:r>
                <a:rPr lang="en-GB" sz="4000" dirty="0">
                  <a:solidFill>
                    <a:prstClr val="black"/>
                  </a:solidFill>
                  <a:latin typeface="+mj-lt"/>
                </a:rPr>
                <a:t>8 minute past 4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166748" y="5428394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45FDC7-DE76-97ED-2407-78062DAA46F4}"/>
              </a:ext>
            </a:extLst>
          </p:cNvPr>
          <p:cNvGrpSpPr/>
          <p:nvPr/>
        </p:nvGrpSpPr>
        <p:grpSpPr>
          <a:xfrm>
            <a:off x="3988950" y="1209943"/>
            <a:ext cx="2304126" cy="2141408"/>
            <a:chOff x="663630" y="3230973"/>
            <a:chExt cx="2889461" cy="288946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BE2ACF-DA7D-52C3-86D2-E3B7C5FBD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630" y="3230973"/>
              <a:ext cx="2889461" cy="2889461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7FF9288-1A2F-926F-311F-8B698DE97041}"/>
                </a:ext>
              </a:extLst>
            </p:cNvPr>
            <p:cNvSpPr/>
            <p:nvPr/>
          </p:nvSpPr>
          <p:spPr>
            <a:xfrm>
              <a:off x="2015000" y="4479160"/>
              <a:ext cx="170852" cy="19734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DAFB75B-62D9-058D-4933-DE537967364F}"/>
              </a:ext>
            </a:extLst>
          </p:cNvPr>
          <p:cNvSpPr/>
          <p:nvPr/>
        </p:nvSpPr>
        <p:spPr>
          <a:xfrm rot="7320000">
            <a:off x="4599346" y="1731576"/>
            <a:ext cx="1075237" cy="957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A39827-AFC5-AA3B-69E3-2973377CBCB0}"/>
              </a:ext>
            </a:extLst>
          </p:cNvPr>
          <p:cNvCxnSpPr>
            <a:cxnSpLocks/>
          </p:cNvCxnSpPr>
          <p:nvPr/>
        </p:nvCxnSpPr>
        <p:spPr>
          <a:xfrm flipH="1">
            <a:off x="4572000" y="2209111"/>
            <a:ext cx="597730" cy="3016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F3FB83C-1CE3-1FFA-B7FF-8229DC3C6CF9}"/>
              </a:ext>
            </a:extLst>
          </p:cNvPr>
          <p:cNvSpPr/>
          <p:nvPr/>
        </p:nvSpPr>
        <p:spPr>
          <a:xfrm rot="20040000">
            <a:off x="4425712" y="1375380"/>
            <a:ext cx="1456426" cy="163479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24">
            <a:extLst>
              <a:ext uri="{FF2B5EF4-FFF2-40B4-BE49-F238E27FC236}">
                <a16:creationId xmlns:a16="http://schemas.microsoft.com/office/drawing/2014/main" id="{CBF0CC15-840E-8684-EE92-A94307B0C941}"/>
              </a:ext>
            </a:extLst>
          </p:cNvPr>
          <p:cNvSpPr/>
          <p:nvPr/>
        </p:nvSpPr>
        <p:spPr>
          <a:xfrm rot="19403520">
            <a:off x="5218046" y="2163813"/>
            <a:ext cx="32846" cy="339549"/>
          </a:xfrm>
          <a:prstGeom prst="downArrow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972</TotalTime>
  <Words>177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Comic Neue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68</cp:revision>
  <dcterms:created xsi:type="dcterms:W3CDTF">2013-01-27T09:14:16Z</dcterms:created>
  <dcterms:modified xsi:type="dcterms:W3CDTF">2026-04-15T07:06:14Z</dcterms:modified>
  <cp:category/>
</cp:coreProperties>
</file>