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08" r:id="rId3"/>
    <p:sldId id="269" r:id="rId4"/>
    <p:sldId id="305" r:id="rId5"/>
    <p:sldId id="30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96A0AC"/>
    <a:srgbClr val="B9CDE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65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EDBA0-491D-65A9-39D6-2B406B558A4F}"/>
              </a:ext>
            </a:extLst>
          </p:cNvPr>
          <p:cNvSpPr txBox="1"/>
          <p:nvPr/>
        </p:nvSpPr>
        <p:spPr>
          <a:xfrm>
            <a:off x="1012722" y="895741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Quarters as decimals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D7492-E2C8-507A-963F-C831F5B06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394" y="1082120"/>
            <a:ext cx="5431971" cy="57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15527-7D0D-AD41-92E8-0FB144986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21ADDED-2B39-E4B2-FB65-49A51643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7573B39-F957-5005-5A5B-EEE09DD69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E789A8-C5A6-5EE9-F767-A3DBCA249A27}"/>
              </a:ext>
            </a:extLst>
          </p:cNvPr>
          <p:cNvSpPr txBox="1"/>
          <p:nvPr/>
        </p:nvSpPr>
        <p:spPr>
          <a:xfrm>
            <a:off x="1479780" y="540601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204F84-311A-D6FA-091F-710B4100B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39175"/>
              </p:ext>
            </p:extLst>
          </p:nvPr>
        </p:nvGraphicFramePr>
        <p:xfrm>
          <a:off x="3426614" y="1665826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32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138325">
                  <a:extLst>
                    <a:ext uri="{9D8B030D-6E8A-4147-A177-3AD203B41FA5}">
                      <a16:colId xmlns:a16="http://schemas.microsoft.com/office/drawing/2014/main" val="2381418392"/>
                    </a:ext>
                  </a:extLst>
                </a:gridCol>
              </a:tblGrid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07569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E4D49C9-D65C-6273-3FC4-C08B9EE13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50854"/>
              </p:ext>
            </p:extLst>
          </p:nvPr>
        </p:nvGraphicFramePr>
        <p:xfrm>
          <a:off x="3426614" y="1665826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B698F-7E90-4A0A-CFDC-02A21E7411B1}"/>
                  </a:ext>
                </a:extLst>
              </p:cNvPr>
              <p:cNvSpPr txBox="1"/>
              <p:nvPr/>
            </p:nvSpPr>
            <p:spPr>
              <a:xfrm>
                <a:off x="3236821" y="4576499"/>
                <a:ext cx="502804" cy="720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B698F-7E90-4A0A-CFDC-02A21E741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21" y="4576499"/>
                <a:ext cx="502804" cy="7201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330254-78FB-E731-C518-AA16C68990F3}"/>
                  </a:ext>
                </a:extLst>
              </p:cNvPr>
              <p:cNvSpPr txBox="1"/>
              <p:nvPr/>
            </p:nvSpPr>
            <p:spPr>
              <a:xfrm>
                <a:off x="5099977" y="4623270"/>
                <a:ext cx="13791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0.75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330254-78FB-E731-C518-AA16C689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77" y="4623270"/>
                <a:ext cx="1379130" cy="523220"/>
              </a:xfrm>
              <a:prstGeom prst="rect">
                <a:avLst/>
              </a:prstGeom>
              <a:blipFill>
                <a:blip r:embed="rId5"/>
                <a:stretch>
                  <a:fillRect t="-10465" r="-44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234627-5E7D-D137-92E2-463D415D3928}"/>
                  </a:ext>
                </a:extLst>
              </p:cNvPr>
              <p:cNvSpPr txBox="1"/>
              <p:nvPr/>
            </p:nvSpPr>
            <p:spPr>
              <a:xfrm>
                <a:off x="3671853" y="4453575"/>
                <a:ext cx="1495896" cy="13858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234627-5E7D-D137-92E2-463D415D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53" y="4453575"/>
                <a:ext cx="1495896" cy="1385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F93197-DFBB-743D-7698-20EC11B916C6}"/>
                  </a:ext>
                </a:extLst>
              </p:cNvPr>
              <p:cNvSpPr txBox="1"/>
              <p:nvPr/>
            </p:nvSpPr>
            <p:spPr>
              <a:xfrm>
                <a:off x="3739625" y="4453575"/>
                <a:ext cx="1495896" cy="1420710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F93197-DFBB-743D-7698-20EC11B91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25" y="4453575"/>
                <a:ext cx="1495896" cy="1420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7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6" grpId="0" animBg="1"/>
      <p:bldP spid="46" grpId="1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B6362DD4-52A7-2173-AAC3-1337D55F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33FB6-41DE-E2BC-F410-6A67437B9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05" y="3622557"/>
            <a:ext cx="2353695" cy="2356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A6848F-BAFE-E527-E7CF-0580B07E40BC}"/>
                  </a:ext>
                </a:extLst>
              </p:cNvPr>
              <p:cNvSpPr txBox="1"/>
              <p:nvPr/>
            </p:nvSpPr>
            <p:spPr>
              <a:xfrm>
                <a:off x="3924487" y="3755479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75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A6848F-BAFE-E527-E7CF-0580B07E4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487" y="3755479"/>
                <a:ext cx="1379130" cy="712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88ECC1-E079-2405-EC6A-94DFE0B33856}"/>
                  </a:ext>
                </a:extLst>
              </p:cNvPr>
              <p:cNvSpPr txBox="1"/>
              <p:nvPr/>
            </p:nvSpPr>
            <p:spPr>
              <a:xfrm>
                <a:off x="3234922" y="5099549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6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70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6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88ECC1-E079-2405-EC6A-94DFE0B3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922" y="5099549"/>
                <a:ext cx="1379130" cy="712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EDB15B-2254-9779-26A2-298566BCC901}"/>
                  </a:ext>
                </a:extLst>
              </p:cNvPr>
              <p:cNvSpPr txBox="1"/>
              <p:nvPr/>
            </p:nvSpPr>
            <p:spPr>
              <a:xfrm>
                <a:off x="4571702" y="5098254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2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2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EDB15B-2254-9779-26A2-298566BCC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702" y="5098254"/>
                <a:ext cx="1379130" cy="712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8614CDF-AB8F-3A70-570B-70E53A0DC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67941"/>
              </p:ext>
            </p:extLst>
          </p:nvPr>
        </p:nvGraphicFramePr>
        <p:xfrm>
          <a:off x="3614507" y="1374097"/>
          <a:ext cx="1766110" cy="176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11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30C79B3-7F37-D645-8F6D-042C7214B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12809"/>
              </p:ext>
            </p:extLst>
          </p:nvPr>
        </p:nvGraphicFramePr>
        <p:xfrm>
          <a:off x="3614507" y="1374097"/>
          <a:ext cx="1766110" cy="176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11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935597072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24258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51099597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406624106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176611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B5002D-4423-490B-FD93-DD721F75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51035"/>
              </p:ext>
            </p:extLst>
          </p:nvPr>
        </p:nvGraphicFramePr>
        <p:xfrm>
          <a:off x="3614507" y="1374097"/>
          <a:ext cx="1766110" cy="176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11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89646594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64445281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1556524906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764696924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1522698316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1409693208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3016582513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2947382171"/>
                    </a:ext>
                  </a:extLst>
                </a:gridCol>
                <a:gridCol w="176611">
                  <a:extLst>
                    <a:ext uri="{9D8B030D-6E8A-4147-A177-3AD203B41FA5}">
                      <a16:colId xmlns:a16="http://schemas.microsoft.com/office/drawing/2014/main" val="4066478756"/>
                    </a:ext>
                  </a:extLst>
                </a:gridCol>
              </a:tblGrid>
              <a:tr h="176611"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176611"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56074" marR="56074" marT="28037" marB="280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4CCE4F-8B51-F048-A75B-90BB864FB567}"/>
                  </a:ext>
                </a:extLst>
              </p:cNvPr>
              <p:cNvSpPr txBox="1"/>
              <p:nvPr/>
            </p:nvSpPr>
            <p:spPr>
              <a:xfrm>
                <a:off x="3234922" y="5099549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6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6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4CCE4F-8B51-F048-A75B-90BB864F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922" y="5099549"/>
                <a:ext cx="1379130" cy="712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BC4D1AA-AFC0-89D3-2259-929008DEE4B5}"/>
              </a:ext>
            </a:extLst>
          </p:cNvPr>
          <p:cNvSpPr txBox="1"/>
          <p:nvPr/>
        </p:nvSpPr>
        <p:spPr>
          <a:xfrm>
            <a:off x="3234922" y="5194318"/>
            <a:ext cx="137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  <a:latin typeface="Calibri" panose="020F0502020204030204" pitchFamily="34" charset="0"/>
              </a:rPr>
              <a:t>0.7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89865-4B31-DA92-0856-215E0C23D12F}"/>
              </a:ext>
            </a:extLst>
          </p:cNvPr>
          <p:cNvSpPr txBox="1"/>
          <p:nvPr/>
        </p:nvSpPr>
        <p:spPr>
          <a:xfrm>
            <a:off x="4571702" y="5193023"/>
            <a:ext cx="137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>0.05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5A55D-978D-5920-A725-F5266B9C832F}"/>
              </a:ext>
            </a:extLst>
          </p:cNvPr>
          <p:cNvSpPr txBox="1"/>
          <p:nvPr/>
        </p:nvSpPr>
        <p:spPr>
          <a:xfrm>
            <a:off x="1618487" y="419295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50BEA-BD9D-A9C2-EC0D-BA0B27AE1D6B}"/>
              </a:ext>
            </a:extLst>
          </p:cNvPr>
          <p:cNvGrpSpPr/>
          <p:nvPr/>
        </p:nvGrpSpPr>
        <p:grpSpPr>
          <a:xfrm>
            <a:off x="3887967" y="3452141"/>
            <a:ext cx="1714739" cy="1276528"/>
            <a:chOff x="575346" y="2857197"/>
            <a:chExt cx="1714739" cy="127652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FFB4BEC-A24C-9749-EDAF-F03FF50668DA}"/>
                </a:ext>
              </a:extLst>
            </p:cNvPr>
            <p:cNvGrpSpPr/>
            <p:nvPr/>
          </p:nvGrpSpPr>
          <p:grpSpPr>
            <a:xfrm>
              <a:off x="575346" y="2857197"/>
              <a:ext cx="1714739" cy="1276528"/>
              <a:chOff x="575346" y="2857197"/>
              <a:chExt cx="1714739" cy="127652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4AB7BC8-A76A-CEDA-97B9-CF52FEABE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346" y="2857197"/>
                <a:ext cx="1714739" cy="127652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3DC99A3-70D1-29B3-949E-99A16E0A4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0635" y="3147309"/>
                <a:ext cx="452286" cy="66472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41F3862-C863-83E1-68B8-947D8DF19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5652800">
                <a:off x="1070633" y="3288993"/>
                <a:ext cx="452286" cy="664722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2DA324-8783-75A7-2989-511C556B6EF8}"/>
                </a:ext>
              </a:extLst>
            </p:cNvPr>
            <p:cNvSpPr txBox="1"/>
            <p:nvPr/>
          </p:nvSpPr>
          <p:spPr>
            <a:xfrm>
              <a:off x="701930" y="3247556"/>
              <a:ext cx="1229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B0F0"/>
                  </a:solidFill>
                </a:rPr>
                <a:t>0.75</a:t>
              </a:r>
            </a:p>
          </p:txBody>
        </p:sp>
      </p:grpSp>
      <p:pic>
        <p:nvPicPr>
          <p:cNvPr id="31" name="Picture 30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E194BE4-89D3-A820-3F49-883ADB01F3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20" grpId="0"/>
      <p:bldP spid="20" grpId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453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8A6B65-8209-92BB-C57F-2AB17FDA651D}"/>
              </a:ext>
            </a:extLst>
          </p:cNvPr>
          <p:cNvSpPr/>
          <p:nvPr/>
        </p:nvSpPr>
        <p:spPr>
          <a:xfrm rot="16200000">
            <a:off x="6778732" y="341576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7949A-337E-6C04-89C2-398846FC7104}"/>
              </a:ext>
            </a:extLst>
          </p:cNvPr>
          <p:cNvSpPr/>
          <p:nvPr/>
        </p:nvSpPr>
        <p:spPr>
          <a:xfrm rot="16200000">
            <a:off x="6959719" y="341576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6732D-A984-BD33-E77A-0A95A46032EA}"/>
              </a:ext>
            </a:extLst>
          </p:cNvPr>
          <p:cNvSpPr/>
          <p:nvPr/>
        </p:nvSpPr>
        <p:spPr>
          <a:xfrm rot="16200000">
            <a:off x="7140707" y="341576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4C19E-0AF8-1BA3-9BAB-7BFEEAE8E944}"/>
              </a:ext>
            </a:extLst>
          </p:cNvPr>
          <p:cNvSpPr/>
          <p:nvPr/>
        </p:nvSpPr>
        <p:spPr>
          <a:xfrm rot="16200000">
            <a:off x="7321695" y="341576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CBA50-48FF-16BB-9305-BBC57822A8CB}"/>
              </a:ext>
            </a:extLst>
          </p:cNvPr>
          <p:cNvSpPr/>
          <p:nvPr/>
        </p:nvSpPr>
        <p:spPr>
          <a:xfrm rot="16200000">
            <a:off x="7502682" y="341576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F2D25-224F-E57E-DAC1-84846419E65A}"/>
              </a:ext>
            </a:extLst>
          </p:cNvPr>
          <p:cNvSpPr/>
          <p:nvPr/>
        </p:nvSpPr>
        <p:spPr>
          <a:xfrm rot="16200000">
            <a:off x="7683670" y="341576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937839-0132-E3EB-6121-4A8489EE6BD3}"/>
              </a:ext>
            </a:extLst>
          </p:cNvPr>
          <p:cNvSpPr/>
          <p:nvPr/>
        </p:nvSpPr>
        <p:spPr>
          <a:xfrm rot="16200000">
            <a:off x="7864657" y="341576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2A7B4-B032-352F-83DD-B5F190A54FD3}"/>
              </a:ext>
            </a:extLst>
          </p:cNvPr>
          <p:cNvSpPr/>
          <p:nvPr/>
        </p:nvSpPr>
        <p:spPr>
          <a:xfrm rot="16200000">
            <a:off x="8045645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2AA77-030F-C0CB-9CC6-16B3BFD14EAD}"/>
              </a:ext>
            </a:extLst>
          </p:cNvPr>
          <p:cNvSpPr/>
          <p:nvPr/>
        </p:nvSpPr>
        <p:spPr>
          <a:xfrm rot="16200000">
            <a:off x="8226632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62D9A-EE5F-10B7-8923-A4F68044832D}"/>
              </a:ext>
            </a:extLst>
          </p:cNvPr>
          <p:cNvSpPr/>
          <p:nvPr/>
        </p:nvSpPr>
        <p:spPr>
          <a:xfrm rot="16200000">
            <a:off x="8407621" y="341576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94E4E-A8A2-1735-6546-C7545F44F3FC}"/>
              </a:ext>
            </a:extLst>
          </p:cNvPr>
          <p:cNvSpPr/>
          <p:nvPr/>
        </p:nvSpPr>
        <p:spPr>
          <a:xfrm rot="16200000">
            <a:off x="6778652" y="323477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D60D62-1655-3DEE-CB56-98DAE73F7D0E}"/>
              </a:ext>
            </a:extLst>
          </p:cNvPr>
          <p:cNvSpPr/>
          <p:nvPr/>
        </p:nvSpPr>
        <p:spPr>
          <a:xfrm rot="16200000">
            <a:off x="6959640" y="323477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54487E-57C8-F6F5-BEAD-A02478774732}"/>
              </a:ext>
            </a:extLst>
          </p:cNvPr>
          <p:cNvSpPr/>
          <p:nvPr/>
        </p:nvSpPr>
        <p:spPr>
          <a:xfrm rot="16200000">
            <a:off x="7140627" y="323477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8EBAD-E6C4-8B72-2EE7-4F07A791A1BA}"/>
              </a:ext>
            </a:extLst>
          </p:cNvPr>
          <p:cNvSpPr/>
          <p:nvPr/>
        </p:nvSpPr>
        <p:spPr>
          <a:xfrm rot="16200000">
            <a:off x="7321615" y="323477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C021B-1173-B00D-BFA0-AA6BBBA07147}"/>
              </a:ext>
            </a:extLst>
          </p:cNvPr>
          <p:cNvSpPr/>
          <p:nvPr/>
        </p:nvSpPr>
        <p:spPr>
          <a:xfrm rot="16200000">
            <a:off x="7502603" y="323477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E3CF90-2CD8-8ADB-F09C-AF5E130B42F0}"/>
              </a:ext>
            </a:extLst>
          </p:cNvPr>
          <p:cNvSpPr/>
          <p:nvPr/>
        </p:nvSpPr>
        <p:spPr>
          <a:xfrm rot="16200000">
            <a:off x="7683590" y="323477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477A4-4EEA-9EAA-C1CC-2AEFBA480573}"/>
              </a:ext>
            </a:extLst>
          </p:cNvPr>
          <p:cNvSpPr/>
          <p:nvPr/>
        </p:nvSpPr>
        <p:spPr>
          <a:xfrm rot="16200000">
            <a:off x="7864577" y="323477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CB323-895E-8089-11FF-789825FA0401}"/>
              </a:ext>
            </a:extLst>
          </p:cNvPr>
          <p:cNvSpPr/>
          <p:nvPr/>
        </p:nvSpPr>
        <p:spPr>
          <a:xfrm rot="16200000">
            <a:off x="8045565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9285E8-5871-20A2-3403-8CAE206B9243}"/>
              </a:ext>
            </a:extLst>
          </p:cNvPr>
          <p:cNvSpPr/>
          <p:nvPr/>
        </p:nvSpPr>
        <p:spPr>
          <a:xfrm rot="16200000">
            <a:off x="8226553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94FBC-B215-07DF-7667-1988E0E62DD6}"/>
              </a:ext>
            </a:extLst>
          </p:cNvPr>
          <p:cNvSpPr/>
          <p:nvPr/>
        </p:nvSpPr>
        <p:spPr>
          <a:xfrm rot="16200000">
            <a:off x="8407540" y="323477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81DB3F-7D60-D2B6-60C7-B74CC5457FC0}"/>
              </a:ext>
            </a:extLst>
          </p:cNvPr>
          <p:cNvSpPr/>
          <p:nvPr/>
        </p:nvSpPr>
        <p:spPr>
          <a:xfrm rot="16200000">
            <a:off x="6778652" y="305377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733CDC-0433-7EEC-776D-F874759849DD}"/>
              </a:ext>
            </a:extLst>
          </p:cNvPr>
          <p:cNvSpPr/>
          <p:nvPr/>
        </p:nvSpPr>
        <p:spPr>
          <a:xfrm rot="16200000">
            <a:off x="6959640" y="305377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573103-6834-CEBD-11B7-A22C54FA8227}"/>
              </a:ext>
            </a:extLst>
          </p:cNvPr>
          <p:cNvSpPr/>
          <p:nvPr/>
        </p:nvSpPr>
        <p:spPr>
          <a:xfrm rot="16200000">
            <a:off x="7140627" y="305377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54068F-FB35-2AB0-3134-98D425B67485}"/>
              </a:ext>
            </a:extLst>
          </p:cNvPr>
          <p:cNvSpPr/>
          <p:nvPr/>
        </p:nvSpPr>
        <p:spPr>
          <a:xfrm rot="16200000">
            <a:off x="7321615" y="305377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76164A-38A4-47A2-D160-B7A27A9C44D0}"/>
              </a:ext>
            </a:extLst>
          </p:cNvPr>
          <p:cNvSpPr/>
          <p:nvPr/>
        </p:nvSpPr>
        <p:spPr>
          <a:xfrm rot="16200000">
            <a:off x="7502603" y="305377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868DF2-04CE-52DD-83C3-7EB62E6C13B2}"/>
              </a:ext>
            </a:extLst>
          </p:cNvPr>
          <p:cNvSpPr/>
          <p:nvPr/>
        </p:nvSpPr>
        <p:spPr>
          <a:xfrm rot="16200000">
            <a:off x="7683590" y="305377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39B74F-DE06-74B1-6EF1-12FBDB7EA1D6}"/>
              </a:ext>
            </a:extLst>
          </p:cNvPr>
          <p:cNvSpPr/>
          <p:nvPr/>
        </p:nvSpPr>
        <p:spPr>
          <a:xfrm rot="16200000">
            <a:off x="7864577" y="305377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223F26-7501-AB26-055A-7C64F43CDDF4}"/>
              </a:ext>
            </a:extLst>
          </p:cNvPr>
          <p:cNvSpPr/>
          <p:nvPr/>
        </p:nvSpPr>
        <p:spPr>
          <a:xfrm rot="16200000">
            <a:off x="8045565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57F53B-0294-980C-2AAC-0BE615D9CB98}"/>
              </a:ext>
            </a:extLst>
          </p:cNvPr>
          <p:cNvSpPr/>
          <p:nvPr/>
        </p:nvSpPr>
        <p:spPr>
          <a:xfrm rot="16200000">
            <a:off x="8226553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321360-CE77-62ED-643B-65E609E2ADCB}"/>
              </a:ext>
            </a:extLst>
          </p:cNvPr>
          <p:cNvSpPr/>
          <p:nvPr/>
        </p:nvSpPr>
        <p:spPr>
          <a:xfrm rot="16200000">
            <a:off x="8407540" y="3053776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9843BC-31BD-2F3B-BA69-BE05C18161E6}"/>
              </a:ext>
            </a:extLst>
          </p:cNvPr>
          <p:cNvSpPr/>
          <p:nvPr/>
        </p:nvSpPr>
        <p:spPr>
          <a:xfrm rot="16200000">
            <a:off x="6778652" y="2872781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CE7455-8E57-AC42-9769-A20D51844E6E}"/>
              </a:ext>
            </a:extLst>
          </p:cNvPr>
          <p:cNvSpPr/>
          <p:nvPr/>
        </p:nvSpPr>
        <p:spPr>
          <a:xfrm rot="16200000">
            <a:off x="6959640" y="2872781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911DCF-3925-F9DC-20D8-A1F0392347D5}"/>
              </a:ext>
            </a:extLst>
          </p:cNvPr>
          <p:cNvSpPr/>
          <p:nvPr/>
        </p:nvSpPr>
        <p:spPr>
          <a:xfrm rot="16200000">
            <a:off x="7140627" y="2872781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C332D9-8B02-61F2-93E9-E998B5BB6CD7}"/>
              </a:ext>
            </a:extLst>
          </p:cNvPr>
          <p:cNvSpPr/>
          <p:nvPr/>
        </p:nvSpPr>
        <p:spPr>
          <a:xfrm rot="16200000">
            <a:off x="7321615" y="2872781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1BB035-DE60-5CD0-6AEC-76A3822F11F2}"/>
              </a:ext>
            </a:extLst>
          </p:cNvPr>
          <p:cNvSpPr/>
          <p:nvPr/>
        </p:nvSpPr>
        <p:spPr>
          <a:xfrm rot="16200000">
            <a:off x="7502603" y="2872781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438DC2-C9B4-B245-6493-33C9E6BF8B7C}"/>
              </a:ext>
            </a:extLst>
          </p:cNvPr>
          <p:cNvSpPr/>
          <p:nvPr/>
        </p:nvSpPr>
        <p:spPr>
          <a:xfrm rot="16200000">
            <a:off x="7683590" y="2872781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6E7E4F-0623-C84C-31C4-27EF71539168}"/>
              </a:ext>
            </a:extLst>
          </p:cNvPr>
          <p:cNvSpPr/>
          <p:nvPr/>
        </p:nvSpPr>
        <p:spPr>
          <a:xfrm rot="16200000">
            <a:off x="7864577" y="2872781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CC68CE-2720-8ED1-0C5E-D2F71AB42BC9}"/>
              </a:ext>
            </a:extLst>
          </p:cNvPr>
          <p:cNvSpPr/>
          <p:nvPr/>
        </p:nvSpPr>
        <p:spPr>
          <a:xfrm rot="16200000">
            <a:off x="8045565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D4B603-3FDB-B855-56CA-14055BD09CD1}"/>
              </a:ext>
            </a:extLst>
          </p:cNvPr>
          <p:cNvSpPr/>
          <p:nvPr/>
        </p:nvSpPr>
        <p:spPr>
          <a:xfrm rot="16200000">
            <a:off x="8226553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624EDD-301A-B180-E055-1C23F1536DBA}"/>
              </a:ext>
            </a:extLst>
          </p:cNvPr>
          <p:cNvSpPr/>
          <p:nvPr/>
        </p:nvSpPr>
        <p:spPr>
          <a:xfrm rot="16200000">
            <a:off x="8407540" y="2872781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A37C66-AF80-4D00-31AB-72B228DB8257}"/>
              </a:ext>
            </a:extLst>
          </p:cNvPr>
          <p:cNvSpPr/>
          <p:nvPr/>
        </p:nvSpPr>
        <p:spPr>
          <a:xfrm rot="16200000">
            <a:off x="6778652" y="2691785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87D6FD-F7DF-5E85-4393-42781C25245B}"/>
              </a:ext>
            </a:extLst>
          </p:cNvPr>
          <p:cNvSpPr/>
          <p:nvPr/>
        </p:nvSpPr>
        <p:spPr>
          <a:xfrm rot="16200000">
            <a:off x="6959640" y="2691785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4BAC0A-7B0C-9851-33EC-6387E404B6C4}"/>
              </a:ext>
            </a:extLst>
          </p:cNvPr>
          <p:cNvSpPr/>
          <p:nvPr/>
        </p:nvSpPr>
        <p:spPr>
          <a:xfrm rot="16200000">
            <a:off x="7140627" y="2691785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03367E-920A-F596-E15F-5A06D755201B}"/>
              </a:ext>
            </a:extLst>
          </p:cNvPr>
          <p:cNvSpPr/>
          <p:nvPr/>
        </p:nvSpPr>
        <p:spPr>
          <a:xfrm rot="16200000">
            <a:off x="7321615" y="2691785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2A69E5-769E-A9A8-5BCA-2A297DA6F1EB}"/>
              </a:ext>
            </a:extLst>
          </p:cNvPr>
          <p:cNvSpPr/>
          <p:nvPr/>
        </p:nvSpPr>
        <p:spPr>
          <a:xfrm rot="16200000">
            <a:off x="7502603" y="2691785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55D624-472A-2DF2-4992-466408B8E721}"/>
              </a:ext>
            </a:extLst>
          </p:cNvPr>
          <p:cNvSpPr/>
          <p:nvPr/>
        </p:nvSpPr>
        <p:spPr>
          <a:xfrm rot="16200000">
            <a:off x="7683590" y="2691785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7B54B3-D3BB-32BC-99C1-921515F3A2A6}"/>
              </a:ext>
            </a:extLst>
          </p:cNvPr>
          <p:cNvSpPr/>
          <p:nvPr/>
        </p:nvSpPr>
        <p:spPr>
          <a:xfrm rot="16200000">
            <a:off x="7864577" y="2691785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C9C68C-FD97-A16A-BCAC-7B9245A37425}"/>
              </a:ext>
            </a:extLst>
          </p:cNvPr>
          <p:cNvSpPr/>
          <p:nvPr/>
        </p:nvSpPr>
        <p:spPr>
          <a:xfrm rot="16200000">
            <a:off x="8045565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DE937E-FAF6-E762-C3A5-A7592EB53408}"/>
              </a:ext>
            </a:extLst>
          </p:cNvPr>
          <p:cNvSpPr/>
          <p:nvPr/>
        </p:nvSpPr>
        <p:spPr>
          <a:xfrm rot="16200000">
            <a:off x="8226553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4C94A7-6296-F57D-343E-82ADBF5AE6C2}"/>
              </a:ext>
            </a:extLst>
          </p:cNvPr>
          <p:cNvSpPr/>
          <p:nvPr/>
        </p:nvSpPr>
        <p:spPr>
          <a:xfrm rot="16200000">
            <a:off x="8407540" y="2691785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73CB2A-66A2-0D2E-B448-CD405BAA039D}"/>
              </a:ext>
            </a:extLst>
          </p:cNvPr>
          <p:cNvSpPr/>
          <p:nvPr/>
        </p:nvSpPr>
        <p:spPr>
          <a:xfrm rot="16200000">
            <a:off x="6778652" y="2510789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9D8EB9-1BB7-4DAF-BD2A-5EE5E037C7EE}"/>
              </a:ext>
            </a:extLst>
          </p:cNvPr>
          <p:cNvSpPr/>
          <p:nvPr/>
        </p:nvSpPr>
        <p:spPr>
          <a:xfrm rot="16200000">
            <a:off x="6959640" y="2510789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AD274A2-08DA-1962-EED5-69AEFB45450F}"/>
              </a:ext>
            </a:extLst>
          </p:cNvPr>
          <p:cNvSpPr/>
          <p:nvPr/>
        </p:nvSpPr>
        <p:spPr>
          <a:xfrm rot="16200000">
            <a:off x="7140627" y="2510789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4A891B2-0C98-7CF2-E131-2FA1AC2DA1CF}"/>
              </a:ext>
            </a:extLst>
          </p:cNvPr>
          <p:cNvSpPr/>
          <p:nvPr/>
        </p:nvSpPr>
        <p:spPr>
          <a:xfrm rot="16200000">
            <a:off x="7321615" y="2510789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A049565-5623-C6CC-DF03-72278CD5748D}"/>
              </a:ext>
            </a:extLst>
          </p:cNvPr>
          <p:cNvSpPr/>
          <p:nvPr/>
        </p:nvSpPr>
        <p:spPr>
          <a:xfrm rot="16200000">
            <a:off x="7502603" y="2510789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CD6620-587D-D2D3-9AD4-825BF052F0EC}"/>
              </a:ext>
            </a:extLst>
          </p:cNvPr>
          <p:cNvSpPr/>
          <p:nvPr/>
        </p:nvSpPr>
        <p:spPr>
          <a:xfrm rot="16200000">
            <a:off x="7683590" y="2510789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122682-4850-6572-0A91-97FD4B0D3A2D}"/>
              </a:ext>
            </a:extLst>
          </p:cNvPr>
          <p:cNvSpPr/>
          <p:nvPr/>
        </p:nvSpPr>
        <p:spPr>
          <a:xfrm rot="16200000">
            <a:off x="7864577" y="2510789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48E94F-2843-1938-4AF8-EB72010FF477}"/>
              </a:ext>
            </a:extLst>
          </p:cNvPr>
          <p:cNvSpPr/>
          <p:nvPr/>
        </p:nvSpPr>
        <p:spPr>
          <a:xfrm rot="16200000">
            <a:off x="8045565" y="2510789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69F77C3-42A0-79D4-EEE5-66E371382864}"/>
              </a:ext>
            </a:extLst>
          </p:cNvPr>
          <p:cNvSpPr/>
          <p:nvPr/>
        </p:nvSpPr>
        <p:spPr>
          <a:xfrm rot="16200000">
            <a:off x="8226553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5772E9-C4B8-5712-F517-F2AC49A93778}"/>
              </a:ext>
            </a:extLst>
          </p:cNvPr>
          <p:cNvSpPr/>
          <p:nvPr/>
        </p:nvSpPr>
        <p:spPr>
          <a:xfrm rot="16200000">
            <a:off x="8407540" y="2510789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EA65910E-87C4-FAC7-0B8D-6A89A4F71A15}"/>
              </a:ext>
            </a:extLst>
          </p:cNvPr>
          <p:cNvSpPr/>
          <p:nvPr/>
        </p:nvSpPr>
        <p:spPr>
          <a:xfrm rot="16200000">
            <a:off x="6778652" y="2329794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D3740D5-C1CE-4AD1-7C75-EBEF8978F3D7}"/>
              </a:ext>
            </a:extLst>
          </p:cNvPr>
          <p:cNvSpPr/>
          <p:nvPr/>
        </p:nvSpPr>
        <p:spPr>
          <a:xfrm rot="16200000">
            <a:off x="6959640" y="2329794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FEB25B99-8540-0C0E-EECF-9A647B9AE0A6}"/>
              </a:ext>
            </a:extLst>
          </p:cNvPr>
          <p:cNvSpPr/>
          <p:nvPr/>
        </p:nvSpPr>
        <p:spPr>
          <a:xfrm rot="16200000">
            <a:off x="7140627" y="2329794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D53ECCF7-4834-C65A-B6EF-FC074B1FCE67}"/>
              </a:ext>
            </a:extLst>
          </p:cNvPr>
          <p:cNvSpPr/>
          <p:nvPr/>
        </p:nvSpPr>
        <p:spPr>
          <a:xfrm rot="16200000">
            <a:off x="7321615" y="2329794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38C2F930-188C-2B33-D24E-BC5596DD3AB4}"/>
              </a:ext>
            </a:extLst>
          </p:cNvPr>
          <p:cNvSpPr/>
          <p:nvPr/>
        </p:nvSpPr>
        <p:spPr>
          <a:xfrm rot="16200000">
            <a:off x="7502603" y="2329794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B8890B45-FA85-8B99-A19A-4DFAC84EEAA3}"/>
              </a:ext>
            </a:extLst>
          </p:cNvPr>
          <p:cNvSpPr/>
          <p:nvPr/>
        </p:nvSpPr>
        <p:spPr>
          <a:xfrm rot="16200000">
            <a:off x="7683590" y="2329794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F58382BE-8C56-39EE-1C0B-DB8BC1803BA6}"/>
              </a:ext>
            </a:extLst>
          </p:cNvPr>
          <p:cNvSpPr/>
          <p:nvPr/>
        </p:nvSpPr>
        <p:spPr>
          <a:xfrm rot="16200000">
            <a:off x="7864577" y="2329794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470CFD7-4544-16B7-E042-6554C84BDC98}"/>
              </a:ext>
            </a:extLst>
          </p:cNvPr>
          <p:cNvSpPr/>
          <p:nvPr/>
        </p:nvSpPr>
        <p:spPr>
          <a:xfrm rot="16200000">
            <a:off x="8045565" y="2329794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3763F26-059F-845D-956B-0C0B50D1CF1B}"/>
              </a:ext>
            </a:extLst>
          </p:cNvPr>
          <p:cNvSpPr/>
          <p:nvPr/>
        </p:nvSpPr>
        <p:spPr>
          <a:xfrm rot="16200000">
            <a:off x="8226553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D9FB1953-D8C8-2E34-69EC-E057B143F223}"/>
              </a:ext>
            </a:extLst>
          </p:cNvPr>
          <p:cNvSpPr/>
          <p:nvPr/>
        </p:nvSpPr>
        <p:spPr>
          <a:xfrm rot="16200000">
            <a:off x="8407540" y="2329794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F95379B9-2EDB-1367-C3B1-A9E073AD0956}"/>
              </a:ext>
            </a:extLst>
          </p:cNvPr>
          <p:cNvSpPr/>
          <p:nvPr/>
        </p:nvSpPr>
        <p:spPr>
          <a:xfrm rot="16200000">
            <a:off x="6778652" y="214879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D9EE75CD-D6B1-4319-9094-89A582D7193E}"/>
              </a:ext>
            </a:extLst>
          </p:cNvPr>
          <p:cNvSpPr/>
          <p:nvPr/>
        </p:nvSpPr>
        <p:spPr>
          <a:xfrm rot="16200000">
            <a:off x="6959640" y="214879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768EA185-1110-8E0E-DD79-84437173B0CC}"/>
              </a:ext>
            </a:extLst>
          </p:cNvPr>
          <p:cNvSpPr/>
          <p:nvPr/>
        </p:nvSpPr>
        <p:spPr>
          <a:xfrm rot="16200000">
            <a:off x="7140627" y="214879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A9DD1F4D-B41A-FF88-D2A1-620AD5EA4B96}"/>
              </a:ext>
            </a:extLst>
          </p:cNvPr>
          <p:cNvSpPr/>
          <p:nvPr/>
        </p:nvSpPr>
        <p:spPr>
          <a:xfrm rot="16200000">
            <a:off x="7321615" y="214879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40893B88-F2E8-E9EE-6C49-C81D4298F067}"/>
              </a:ext>
            </a:extLst>
          </p:cNvPr>
          <p:cNvSpPr/>
          <p:nvPr/>
        </p:nvSpPr>
        <p:spPr>
          <a:xfrm rot="16200000">
            <a:off x="7502603" y="214879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B6C88A5C-EBF9-2967-BD47-6F7E590E2572}"/>
              </a:ext>
            </a:extLst>
          </p:cNvPr>
          <p:cNvSpPr/>
          <p:nvPr/>
        </p:nvSpPr>
        <p:spPr>
          <a:xfrm rot="16200000">
            <a:off x="7683590" y="214879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DA73F601-83CB-8715-C2EC-E7118EA3D355}"/>
              </a:ext>
            </a:extLst>
          </p:cNvPr>
          <p:cNvSpPr/>
          <p:nvPr/>
        </p:nvSpPr>
        <p:spPr>
          <a:xfrm rot="16200000">
            <a:off x="7864577" y="214879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338485A1-386C-7718-BAA1-CBBCB64AFB43}"/>
              </a:ext>
            </a:extLst>
          </p:cNvPr>
          <p:cNvSpPr/>
          <p:nvPr/>
        </p:nvSpPr>
        <p:spPr>
          <a:xfrm rot="16200000">
            <a:off x="8045565" y="2148798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7396391E-E735-96BD-49F9-1DA4C968C607}"/>
              </a:ext>
            </a:extLst>
          </p:cNvPr>
          <p:cNvSpPr/>
          <p:nvPr/>
        </p:nvSpPr>
        <p:spPr>
          <a:xfrm rot="16200000">
            <a:off x="8226553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5A9FAA43-4988-4407-5873-0D5DBA142E71}"/>
              </a:ext>
            </a:extLst>
          </p:cNvPr>
          <p:cNvSpPr/>
          <p:nvPr/>
        </p:nvSpPr>
        <p:spPr>
          <a:xfrm rot="16200000">
            <a:off x="8407540" y="2148798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F4F6DE1C-7ED7-1C7F-7CC2-B713421C1403}"/>
              </a:ext>
            </a:extLst>
          </p:cNvPr>
          <p:cNvSpPr/>
          <p:nvPr/>
        </p:nvSpPr>
        <p:spPr>
          <a:xfrm rot="16200000">
            <a:off x="6778652" y="196780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E74DB246-5FB0-1CE3-FC25-B9EA9638DFF7}"/>
              </a:ext>
            </a:extLst>
          </p:cNvPr>
          <p:cNvSpPr/>
          <p:nvPr/>
        </p:nvSpPr>
        <p:spPr>
          <a:xfrm rot="16200000">
            <a:off x="6959640" y="196780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97C211BA-008C-E4B9-D8CB-3665112966F5}"/>
              </a:ext>
            </a:extLst>
          </p:cNvPr>
          <p:cNvSpPr/>
          <p:nvPr/>
        </p:nvSpPr>
        <p:spPr>
          <a:xfrm rot="16200000">
            <a:off x="7140627" y="196780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F8D1C0ED-5E46-5BDA-D176-3F3E31E4845B}"/>
              </a:ext>
            </a:extLst>
          </p:cNvPr>
          <p:cNvSpPr/>
          <p:nvPr/>
        </p:nvSpPr>
        <p:spPr>
          <a:xfrm rot="16200000">
            <a:off x="7321615" y="196780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14B3BCBE-6994-F516-6C7C-D2CF62D0744F}"/>
              </a:ext>
            </a:extLst>
          </p:cNvPr>
          <p:cNvSpPr/>
          <p:nvPr/>
        </p:nvSpPr>
        <p:spPr>
          <a:xfrm rot="16200000">
            <a:off x="7502603" y="196780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A74D13AA-71DD-220F-2D0D-261DCE5A1AFB}"/>
              </a:ext>
            </a:extLst>
          </p:cNvPr>
          <p:cNvSpPr/>
          <p:nvPr/>
        </p:nvSpPr>
        <p:spPr>
          <a:xfrm rot="16200000">
            <a:off x="7683590" y="196780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AAF8DA31-3056-3713-9581-D5C438242899}"/>
              </a:ext>
            </a:extLst>
          </p:cNvPr>
          <p:cNvSpPr/>
          <p:nvPr/>
        </p:nvSpPr>
        <p:spPr>
          <a:xfrm rot="16200000">
            <a:off x="7864577" y="196780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42EEF135-A463-A578-E102-1170A170494E}"/>
              </a:ext>
            </a:extLst>
          </p:cNvPr>
          <p:cNvSpPr/>
          <p:nvPr/>
        </p:nvSpPr>
        <p:spPr>
          <a:xfrm rot="16200000">
            <a:off x="8045565" y="1967802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4CD6770A-F201-2F15-5DC8-15326CF5B53F}"/>
              </a:ext>
            </a:extLst>
          </p:cNvPr>
          <p:cNvSpPr/>
          <p:nvPr/>
        </p:nvSpPr>
        <p:spPr>
          <a:xfrm rot="16200000">
            <a:off x="8226553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31E44C45-53FD-E07F-CD6D-60E58BD9431E}"/>
              </a:ext>
            </a:extLst>
          </p:cNvPr>
          <p:cNvSpPr/>
          <p:nvPr/>
        </p:nvSpPr>
        <p:spPr>
          <a:xfrm rot="16200000">
            <a:off x="8407539" y="1967802"/>
            <a:ext cx="171038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6A1F6F70-4EE6-5485-657F-1252CF7FA48C}"/>
              </a:ext>
            </a:extLst>
          </p:cNvPr>
          <p:cNvSpPr/>
          <p:nvPr/>
        </p:nvSpPr>
        <p:spPr>
          <a:xfrm rot="16200000">
            <a:off x="6778651" y="178680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A6D2713D-8260-89DA-C987-02A39635CE7C}"/>
              </a:ext>
            </a:extLst>
          </p:cNvPr>
          <p:cNvSpPr/>
          <p:nvPr/>
        </p:nvSpPr>
        <p:spPr>
          <a:xfrm rot="16200000">
            <a:off x="6959639" y="178680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EE37BCA0-6811-6CF4-EF75-8C4F685F60A1}"/>
              </a:ext>
            </a:extLst>
          </p:cNvPr>
          <p:cNvSpPr/>
          <p:nvPr/>
        </p:nvSpPr>
        <p:spPr>
          <a:xfrm rot="16200000">
            <a:off x="7140628" y="178680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57A5B5B3-BD17-9E8F-99AA-01A192A6FEA8}"/>
              </a:ext>
            </a:extLst>
          </p:cNvPr>
          <p:cNvSpPr/>
          <p:nvPr/>
        </p:nvSpPr>
        <p:spPr>
          <a:xfrm rot="16200000">
            <a:off x="7321616" y="178680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31C5644F-69D2-EF8F-BA55-92F5699E5DC2}"/>
              </a:ext>
            </a:extLst>
          </p:cNvPr>
          <p:cNvSpPr/>
          <p:nvPr/>
        </p:nvSpPr>
        <p:spPr>
          <a:xfrm rot="16200000">
            <a:off x="7502606" y="178680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0D8BDF25-1392-0912-E881-B09744CABE36}"/>
              </a:ext>
            </a:extLst>
          </p:cNvPr>
          <p:cNvSpPr/>
          <p:nvPr/>
        </p:nvSpPr>
        <p:spPr>
          <a:xfrm rot="16200000">
            <a:off x="7683590" y="178680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217699FD-04B5-0838-65AA-6549323330E6}"/>
              </a:ext>
            </a:extLst>
          </p:cNvPr>
          <p:cNvSpPr/>
          <p:nvPr/>
        </p:nvSpPr>
        <p:spPr>
          <a:xfrm rot="16200000">
            <a:off x="7864576" y="1786805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2A2B51D2-76F3-F8D6-3E1C-81314F49D583}"/>
              </a:ext>
            </a:extLst>
          </p:cNvPr>
          <p:cNvSpPr/>
          <p:nvPr/>
        </p:nvSpPr>
        <p:spPr>
          <a:xfrm rot="16200000">
            <a:off x="8045560" y="1786806"/>
            <a:ext cx="171038" cy="1710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986CA528-11EB-E398-4B97-606B163957F4}"/>
              </a:ext>
            </a:extLst>
          </p:cNvPr>
          <p:cNvSpPr/>
          <p:nvPr/>
        </p:nvSpPr>
        <p:spPr>
          <a:xfrm rot="16200000">
            <a:off x="8226542" y="1786807"/>
            <a:ext cx="171039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B3AA8005-C351-5C3E-75BD-6B5267728621}"/>
              </a:ext>
            </a:extLst>
          </p:cNvPr>
          <p:cNvSpPr/>
          <p:nvPr/>
        </p:nvSpPr>
        <p:spPr>
          <a:xfrm rot="16200000">
            <a:off x="8407530" y="1786808"/>
            <a:ext cx="171039" cy="171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24B4BFAE-55B5-99B3-44EA-31F9FE4F906C}"/>
              </a:ext>
            </a:extLst>
          </p:cNvPr>
          <p:cNvSpPr txBox="1"/>
          <p:nvPr/>
        </p:nvSpPr>
        <p:spPr>
          <a:xfrm>
            <a:off x="230371" y="1953036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1) How many hundredths are shaded?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41ED9059-B14D-9A23-EAE9-1C10ACD2288F}"/>
              </a:ext>
            </a:extLst>
          </p:cNvPr>
          <p:cNvSpPr txBox="1"/>
          <p:nvPr/>
        </p:nvSpPr>
        <p:spPr>
          <a:xfrm>
            <a:off x="230371" y="55929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3) Write ¾  as a decimal: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AB1C11D7-6801-C76B-D69D-3F0F1E970BF2}"/>
                  </a:ext>
                </a:extLst>
              </p:cNvPr>
              <p:cNvSpPr txBox="1"/>
              <p:nvPr/>
            </p:nvSpPr>
            <p:spPr>
              <a:xfrm>
                <a:off x="250721" y="3273880"/>
                <a:ext cx="8686800" cy="1790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3) Complete the equivalent fractions.</a:t>
                </a:r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3600" dirty="0"/>
                  <a:t>         </a:t>
                </a:r>
                <a:r>
                  <a:rPr lang="en-US" sz="2800" dirty="0"/>
                  <a:t>a)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3600" dirty="0"/>
                  <a:t>          </a:t>
                </a:r>
                <a:r>
                  <a:rPr lang="en-GB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AB1C11D7-6801-C76B-D69D-3F0F1E97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1" y="3273880"/>
                <a:ext cx="8686800" cy="1790042"/>
              </a:xfrm>
              <a:prstGeom prst="rect">
                <a:avLst/>
              </a:prstGeom>
              <a:blipFill>
                <a:blip r:embed="rId5"/>
                <a:stretch>
                  <a:fillRect l="-1404" t="-3061" b="-5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5" name="TextBox 494">
            <a:extLst>
              <a:ext uri="{FF2B5EF4-FFF2-40B4-BE49-F238E27FC236}">
                <a16:creationId xmlns:a16="http://schemas.microsoft.com/office/drawing/2014/main" id="{CC817DEC-ED19-CDA4-2954-548000F5A389}"/>
              </a:ext>
            </a:extLst>
          </p:cNvPr>
          <p:cNvSpPr txBox="1"/>
          <p:nvPr/>
        </p:nvSpPr>
        <p:spPr>
          <a:xfrm>
            <a:off x="2442184" y="4010393"/>
            <a:ext cx="632623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75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886DA858-75F1-FCAD-2888-9FDC3B7FA8B3}"/>
              </a:ext>
            </a:extLst>
          </p:cNvPr>
          <p:cNvSpPr txBox="1"/>
          <p:nvPr/>
        </p:nvSpPr>
        <p:spPr>
          <a:xfrm>
            <a:off x="3939377" y="5615198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0.75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89455DF9-DAF5-908A-663E-FA8D088F09A6}"/>
              </a:ext>
            </a:extLst>
          </p:cNvPr>
          <p:cNvSpPr txBox="1"/>
          <p:nvPr/>
        </p:nvSpPr>
        <p:spPr>
          <a:xfrm>
            <a:off x="2357922" y="2412491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75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0A3B6-0086-A036-296C-BCAACF116329}"/>
              </a:ext>
            </a:extLst>
          </p:cNvPr>
          <p:cNvSpPr txBox="1"/>
          <p:nvPr/>
        </p:nvSpPr>
        <p:spPr>
          <a:xfrm>
            <a:off x="5042816" y="4030057"/>
            <a:ext cx="433752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7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C6D51098-B8DA-B4AA-E084-54BFEE24282C}"/>
              </a:ext>
            </a:extLst>
          </p:cNvPr>
          <p:cNvSpPr txBox="1"/>
          <p:nvPr/>
        </p:nvSpPr>
        <p:spPr>
          <a:xfrm>
            <a:off x="5903139" y="4030057"/>
            <a:ext cx="433752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5</a:t>
            </a:r>
          </a:p>
        </p:txBody>
      </p:sp>
      <p:pic>
        <p:nvPicPr>
          <p:cNvPr id="491" name="Picture 490">
            <a:extLst>
              <a:ext uri="{FF2B5EF4-FFF2-40B4-BE49-F238E27FC236}">
                <a16:creationId xmlns:a16="http://schemas.microsoft.com/office/drawing/2014/main" id="{C9A884C7-80D9-8A03-A62B-DEB9B1157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 animBg="1"/>
      <p:bldP spid="497" grpId="0" animBg="1"/>
      <p:bldP spid="498" grpId="0" animBg="1"/>
      <p:bldP spid="2" grpId="0" animBg="1"/>
      <p:bldP spid="4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6FA255-4405-1510-DF02-D015B04A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223"/>
            <a:ext cx="2125446" cy="22761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062723" y="1106780"/>
            <a:ext cx="8599223" cy="2270695"/>
            <a:chOff x="2067047" y="1181833"/>
            <a:chExt cx="8599223" cy="153187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2460"/>
                <a:gd name="adj2" fmla="val 4611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067047" y="1181833"/>
              <a:ext cx="8599223" cy="11703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0.75      </a:t>
              </a:r>
              <a:r>
                <a:rPr lang="en-US" sz="8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¾</a:t>
              </a:r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51610" y="3673298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8580F-E37E-C02C-89DA-38E1F4C100C3}"/>
              </a:ext>
            </a:extLst>
          </p:cNvPr>
          <p:cNvSpPr txBox="1"/>
          <p:nvPr/>
        </p:nvSpPr>
        <p:spPr>
          <a:xfrm>
            <a:off x="5084499" y="1016617"/>
            <a:ext cx="1426133" cy="1899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&lt;  </a:t>
            </a:r>
          </a:p>
        </p:txBody>
      </p:sp>
    </p:spTree>
    <p:extLst>
      <p:ext uri="{BB962C8B-B14F-4D97-AF65-F5344CB8AC3E}">
        <p14:creationId xmlns:p14="http://schemas.microsoft.com/office/powerpoint/2010/main" val="29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1487</TotalTime>
  <Words>99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85</cp:revision>
  <dcterms:created xsi:type="dcterms:W3CDTF">2013-01-27T09:14:16Z</dcterms:created>
  <dcterms:modified xsi:type="dcterms:W3CDTF">2026-04-01T20:12:18Z</dcterms:modified>
  <cp:category/>
</cp:coreProperties>
</file>