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09" r:id="rId3"/>
    <p:sldId id="346" r:id="rId4"/>
    <p:sldId id="347" r:id="rId5"/>
    <p:sldId id="348" r:id="rId6"/>
    <p:sldId id="349" r:id="rId7"/>
    <p:sldId id="344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1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215F-A8B6-4113-9BEC-376D17F064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1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60BEDA-772E-65B2-2B48-6DCA712575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0296" y="2694039"/>
            <a:ext cx="3631271" cy="34336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86199" y="63032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562718-225C-B1FF-8E77-4EC7D2C87562}"/>
              </a:ext>
            </a:extLst>
          </p:cNvPr>
          <p:cNvSpPr/>
          <p:nvPr/>
        </p:nvSpPr>
        <p:spPr>
          <a:xfrm>
            <a:off x="3604216" y="184691"/>
            <a:ext cx="2943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F238B3-F878-B211-FD11-B171C5DBD903}"/>
              </a:ext>
            </a:extLst>
          </p:cNvPr>
          <p:cNvSpPr txBox="1"/>
          <p:nvPr/>
        </p:nvSpPr>
        <p:spPr>
          <a:xfrm>
            <a:off x="2235783" y="1065170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X10 Division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2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8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FF76C99-5614-2854-7F49-10F6124621C7}"/>
              </a:ext>
            </a:extLst>
          </p:cNvPr>
          <p:cNvGrpSpPr/>
          <p:nvPr/>
        </p:nvGrpSpPr>
        <p:grpSpPr>
          <a:xfrm>
            <a:off x="205096" y="4915064"/>
            <a:ext cx="8732425" cy="972002"/>
            <a:chOff x="238422" y="4553239"/>
            <a:chExt cx="8732425" cy="79427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25E5D74-20C8-C9B2-02F1-803978E95808}"/>
                </a:ext>
              </a:extLst>
            </p:cNvPr>
            <p:cNvSpPr/>
            <p:nvPr/>
          </p:nvSpPr>
          <p:spPr>
            <a:xfrm>
              <a:off x="238422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039C086-49CF-51EF-4E6C-AAFC726CCD76}"/>
                </a:ext>
              </a:extLst>
            </p:cNvPr>
            <p:cNvSpPr/>
            <p:nvPr/>
          </p:nvSpPr>
          <p:spPr>
            <a:xfrm>
              <a:off x="2018014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DCA0E02-F133-78A0-37A2-3B7EED17E658}"/>
                </a:ext>
              </a:extLst>
            </p:cNvPr>
            <p:cNvSpPr/>
            <p:nvPr/>
          </p:nvSpPr>
          <p:spPr>
            <a:xfrm>
              <a:off x="5577198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ED7B7DE-3D40-7EC3-3CDB-BC3033A93779}"/>
                </a:ext>
              </a:extLst>
            </p:cNvPr>
            <p:cNvSpPr/>
            <p:nvPr/>
          </p:nvSpPr>
          <p:spPr>
            <a:xfrm>
              <a:off x="7356789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03C3C68-8166-7F80-375B-AE79AFC4A252}"/>
                </a:ext>
              </a:extLst>
            </p:cNvPr>
            <p:cNvSpPr/>
            <p:nvPr/>
          </p:nvSpPr>
          <p:spPr>
            <a:xfrm>
              <a:off x="3797606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E5B5398F-4410-20B5-521A-98DB089A39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288" y="1050017"/>
            <a:ext cx="1814848" cy="19156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B4B1E8-5419-ABC1-6522-DF71904DA487}"/>
              </a:ext>
            </a:extLst>
          </p:cNvPr>
          <p:cNvGrpSpPr/>
          <p:nvPr/>
        </p:nvGrpSpPr>
        <p:grpSpPr>
          <a:xfrm>
            <a:off x="205096" y="3893394"/>
            <a:ext cx="8732425" cy="972002"/>
            <a:chOff x="238422" y="4553239"/>
            <a:chExt cx="8732425" cy="79427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98E617E-A233-C5E1-E3CA-F5DF81127331}"/>
                </a:ext>
              </a:extLst>
            </p:cNvPr>
            <p:cNvSpPr/>
            <p:nvPr/>
          </p:nvSpPr>
          <p:spPr>
            <a:xfrm>
              <a:off x="238422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2018014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4446BEE-7E1D-030F-5842-FB06168B0102}"/>
                </a:ext>
              </a:extLst>
            </p:cNvPr>
            <p:cNvSpPr/>
            <p:nvPr/>
          </p:nvSpPr>
          <p:spPr>
            <a:xfrm>
              <a:off x="5577198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7A36FB4-0F20-6129-7E38-364B830790FB}"/>
                </a:ext>
              </a:extLst>
            </p:cNvPr>
            <p:cNvSpPr/>
            <p:nvPr/>
          </p:nvSpPr>
          <p:spPr>
            <a:xfrm>
              <a:off x="7356789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7E41956-F840-D8FE-DF3B-6E3E149F9CCA}"/>
                </a:ext>
              </a:extLst>
            </p:cNvPr>
            <p:cNvSpPr/>
            <p:nvPr/>
          </p:nvSpPr>
          <p:spPr>
            <a:xfrm>
              <a:off x="3797606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10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498927" y="1316257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40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10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498927" y="1316257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10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498927" y="1316257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40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498927" y="1316257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498927" y="1277233"/>
            <a:ext cx="5938682" cy="1510722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4961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4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4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498927" y="1280215"/>
            <a:ext cx="5938682" cy="1510721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54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40 ÷ 10 = 4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58" y="3091500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19" y="3091500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480" y="3091500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002" y="3091500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524" y="3091500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046" y="3091500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568" y="3091500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241" y="3091500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763" y="3091500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6EB2938-794F-DEF2-EEFC-C1F5A1B3F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285" y="3091500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D4F5B36-82F0-DE67-A787-5DBEFEAF1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807" y="3091500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5517E7E-8223-8BED-DF23-3FE8E4725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329" y="3091500"/>
            <a:ext cx="406865" cy="406865"/>
          </a:xfrm>
          <a:prstGeom prst="rect">
            <a:avLst/>
          </a:prstGeom>
        </p:spPr>
      </p:pic>
      <p:pic>
        <p:nvPicPr>
          <p:cNvPr id="17" name="Picture 1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80C7C95-FB46-20DF-E6D5-F39C95625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090" y="3091500"/>
            <a:ext cx="406865" cy="406865"/>
          </a:xfrm>
          <a:prstGeom prst="rect">
            <a:avLst/>
          </a:prstGeom>
        </p:spPr>
      </p:pic>
      <p:pic>
        <p:nvPicPr>
          <p:cNvPr id="18" name="Picture 1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082F044-F0D2-B898-37BD-F3BFF5A8E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851" y="3091500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EC3F145-C586-BD86-F23C-E5DB9647B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612" y="3091500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1D5948C-7873-CD28-BFA2-EF2C7492E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134" y="3091500"/>
            <a:ext cx="406865" cy="406865"/>
          </a:xfrm>
          <a:prstGeom prst="rect">
            <a:avLst/>
          </a:prstGeom>
        </p:spPr>
      </p:pic>
      <p:pic>
        <p:nvPicPr>
          <p:cNvPr id="21" name="Picture 2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80A3796-E2A4-67F5-17D6-430F2D751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656" y="3091500"/>
            <a:ext cx="406865" cy="406865"/>
          </a:xfrm>
          <a:prstGeom prst="rect">
            <a:avLst/>
          </a:prstGeom>
        </p:spPr>
      </p:pic>
      <p:pic>
        <p:nvPicPr>
          <p:cNvPr id="24" name="Picture 2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1A9F582-E384-150D-B8B4-FD4E1F898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373" y="3091500"/>
            <a:ext cx="406865" cy="406865"/>
          </a:xfrm>
          <a:prstGeom prst="rect">
            <a:avLst/>
          </a:prstGeom>
        </p:spPr>
      </p:pic>
      <p:pic>
        <p:nvPicPr>
          <p:cNvPr id="25" name="Picture 2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AE98558-1E37-3BD0-5366-552C23EB2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895" y="3091500"/>
            <a:ext cx="406865" cy="406865"/>
          </a:xfrm>
          <a:prstGeom prst="rect">
            <a:avLst/>
          </a:prstGeom>
        </p:spPr>
      </p:pic>
      <p:pic>
        <p:nvPicPr>
          <p:cNvPr id="26" name="Picture 2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8EF97C6-18B4-9716-5353-65F226BAF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417" y="3091500"/>
            <a:ext cx="406865" cy="406865"/>
          </a:xfrm>
          <a:prstGeom prst="rect">
            <a:avLst/>
          </a:prstGeom>
        </p:spPr>
      </p:pic>
      <p:pic>
        <p:nvPicPr>
          <p:cNvPr id="15" name="Picture 1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27B7A60-5012-6174-EAA1-C1B97C9F6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21" y="3495187"/>
            <a:ext cx="406865" cy="406865"/>
          </a:xfrm>
          <a:prstGeom prst="rect">
            <a:avLst/>
          </a:prstGeom>
        </p:spPr>
      </p:pic>
      <p:pic>
        <p:nvPicPr>
          <p:cNvPr id="16" name="Picture 1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7913D4E-C982-92AE-4057-05E91E1CE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082" y="3495187"/>
            <a:ext cx="406865" cy="406865"/>
          </a:xfrm>
          <a:prstGeom prst="rect">
            <a:avLst/>
          </a:prstGeom>
        </p:spPr>
      </p:pic>
      <p:pic>
        <p:nvPicPr>
          <p:cNvPr id="22" name="Picture 2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2C1C956-62AC-82FB-97D4-9F05533FF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843" y="3495187"/>
            <a:ext cx="406865" cy="406865"/>
          </a:xfrm>
          <a:prstGeom prst="rect">
            <a:avLst/>
          </a:prstGeom>
        </p:spPr>
      </p:pic>
      <p:pic>
        <p:nvPicPr>
          <p:cNvPr id="23" name="Picture 2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756328A-FC65-CB9E-5ECC-CDB887CC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365" y="3495187"/>
            <a:ext cx="406865" cy="406865"/>
          </a:xfrm>
          <a:prstGeom prst="rect">
            <a:avLst/>
          </a:prstGeom>
        </p:spPr>
      </p:pic>
      <p:pic>
        <p:nvPicPr>
          <p:cNvPr id="27" name="Picture 2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B0E3F21-888B-5A18-F62E-2A7B9C0CA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887" y="3495187"/>
            <a:ext cx="406865" cy="406865"/>
          </a:xfrm>
          <a:prstGeom prst="rect">
            <a:avLst/>
          </a:prstGeom>
        </p:spPr>
      </p:pic>
      <p:pic>
        <p:nvPicPr>
          <p:cNvPr id="28" name="Picture 2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FB7C640-ECE5-2F75-B4EF-2CD73D3EB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409" y="3495187"/>
            <a:ext cx="406865" cy="406865"/>
          </a:xfrm>
          <a:prstGeom prst="rect">
            <a:avLst/>
          </a:prstGeom>
        </p:spPr>
      </p:pic>
      <p:pic>
        <p:nvPicPr>
          <p:cNvPr id="29" name="Picture 2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539CF8D-31FF-2862-F781-05515D293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931" y="3495187"/>
            <a:ext cx="406865" cy="406865"/>
          </a:xfrm>
          <a:prstGeom prst="rect">
            <a:avLst/>
          </a:prstGeom>
        </p:spPr>
      </p:pic>
      <p:pic>
        <p:nvPicPr>
          <p:cNvPr id="30" name="Picture 2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5B36BFC-14C0-10CE-8CCF-E5E677E36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604" y="3495187"/>
            <a:ext cx="406865" cy="406865"/>
          </a:xfrm>
          <a:prstGeom prst="rect">
            <a:avLst/>
          </a:prstGeom>
        </p:spPr>
      </p:pic>
      <p:pic>
        <p:nvPicPr>
          <p:cNvPr id="31" name="Picture 3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6C06F0D-4554-7C46-129A-CFB3128B9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126" y="3495187"/>
            <a:ext cx="406865" cy="406865"/>
          </a:xfrm>
          <a:prstGeom prst="rect">
            <a:avLst/>
          </a:prstGeom>
        </p:spPr>
      </p:pic>
      <p:pic>
        <p:nvPicPr>
          <p:cNvPr id="32" name="Picture 3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4925A8F-E7EB-02E9-E3F9-01309F8DA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648" y="3495187"/>
            <a:ext cx="406865" cy="406865"/>
          </a:xfrm>
          <a:prstGeom prst="rect">
            <a:avLst/>
          </a:prstGeom>
        </p:spPr>
      </p:pic>
      <p:pic>
        <p:nvPicPr>
          <p:cNvPr id="33" name="Picture 3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0A34C48-F0DB-C5BE-4625-D9CAB90A2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170" y="3495187"/>
            <a:ext cx="406865" cy="406865"/>
          </a:xfrm>
          <a:prstGeom prst="rect">
            <a:avLst/>
          </a:prstGeom>
        </p:spPr>
      </p:pic>
      <p:pic>
        <p:nvPicPr>
          <p:cNvPr id="34" name="Picture 3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F160B08-9CFE-C8E7-3559-2BCD9165F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692" y="3495187"/>
            <a:ext cx="406865" cy="406865"/>
          </a:xfrm>
          <a:prstGeom prst="rect">
            <a:avLst/>
          </a:prstGeom>
        </p:spPr>
      </p:pic>
      <p:pic>
        <p:nvPicPr>
          <p:cNvPr id="35" name="Picture 3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D351A87-6528-6571-5E5F-C89927E59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453" y="3495187"/>
            <a:ext cx="406865" cy="406865"/>
          </a:xfrm>
          <a:prstGeom prst="rect">
            <a:avLst/>
          </a:prstGeom>
        </p:spPr>
      </p:pic>
      <p:pic>
        <p:nvPicPr>
          <p:cNvPr id="36" name="Picture 3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CDFA75F-D5F9-AE64-D3A6-08A72656D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214" y="3495187"/>
            <a:ext cx="406865" cy="406865"/>
          </a:xfrm>
          <a:prstGeom prst="rect">
            <a:avLst/>
          </a:prstGeom>
        </p:spPr>
      </p:pic>
      <p:pic>
        <p:nvPicPr>
          <p:cNvPr id="37" name="Picture 3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2264FE0-C1F4-DE39-57AE-8113B34D3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975" y="3495187"/>
            <a:ext cx="406865" cy="406865"/>
          </a:xfrm>
          <a:prstGeom prst="rect">
            <a:avLst/>
          </a:prstGeom>
        </p:spPr>
      </p:pic>
      <p:pic>
        <p:nvPicPr>
          <p:cNvPr id="39" name="Picture 3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64E7B1E-5619-F34A-D1CC-E15169972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497" y="3495187"/>
            <a:ext cx="406865" cy="406865"/>
          </a:xfrm>
          <a:prstGeom prst="rect">
            <a:avLst/>
          </a:prstGeom>
        </p:spPr>
      </p:pic>
      <p:pic>
        <p:nvPicPr>
          <p:cNvPr id="40" name="Picture 3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3EC428F-6A8F-2473-0CE0-7A402F032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6019" y="3495187"/>
            <a:ext cx="406865" cy="406865"/>
          </a:xfrm>
          <a:prstGeom prst="rect">
            <a:avLst/>
          </a:prstGeom>
        </p:spPr>
      </p:pic>
      <p:pic>
        <p:nvPicPr>
          <p:cNvPr id="42" name="Picture 4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073F37E-5300-C9E7-3108-23FD0EA90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736" y="3495187"/>
            <a:ext cx="406865" cy="406865"/>
          </a:xfrm>
          <a:prstGeom prst="rect">
            <a:avLst/>
          </a:prstGeom>
        </p:spPr>
      </p:pic>
      <p:pic>
        <p:nvPicPr>
          <p:cNvPr id="43" name="Picture 4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B24A14D-FBCB-B3EF-4008-8C7812637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258" y="3495187"/>
            <a:ext cx="406865" cy="406865"/>
          </a:xfrm>
          <a:prstGeom prst="rect">
            <a:avLst/>
          </a:prstGeom>
        </p:spPr>
      </p:pic>
      <p:pic>
        <p:nvPicPr>
          <p:cNvPr id="44" name="Picture 4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6A93D24-9096-9680-AA85-B620FF661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780" y="3495187"/>
            <a:ext cx="406865" cy="406865"/>
          </a:xfrm>
          <a:prstGeom prst="rect">
            <a:avLst/>
          </a:prstGeom>
        </p:spPr>
      </p:pic>
      <p:pic>
        <p:nvPicPr>
          <p:cNvPr id="45" name="Picture 4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61DA43D-8D75-F76A-7081-82726B71B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2223 0.1270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634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12361 0.1157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578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28264 0.1157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578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43698 0.1261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0" y="629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57847 0.1261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24" y="629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23924 0.27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58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7673 0.27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1358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06458 0.27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358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20955 0.2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1358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6823 0.27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37725 0.1261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629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21996 0.1157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578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07344 0.115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5787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7326 0.1372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685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18802 0.1261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629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59409 0.27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5" y="13588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43698 0.27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13588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29045 0.2562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280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14375 0.27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3588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00296 0.2634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2223 0.12709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634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12361 0.1157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578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28264 0.1157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578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43698 0.1261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0" y="629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57847 0.1261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24" y="629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23924 0.27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588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7673 0.272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13588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06458 0.272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3588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20955 0.272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13588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6823 0.272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37725 0.1261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629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21996 0.11575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5787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07344 0.11575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578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7326 0.13727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6852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18802 0.1261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6296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59409 0.272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5" y="13588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43698 0.272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13588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29045 0.25625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2801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14375 0.272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3588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00296 0.26343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749E42C-097A-E6E6-5463-F8E7F6D9A6B8}"/>
              </a:ext>
            </a:extLst>
          </p:cNvPr>
          <p:cNvGrpSpPr/>
          <p:nvPr/>
        </p:nvGrpSpPr>
        <p:grpSpPr>
          <a:xfrm>
            <a:off x="2189591" y="3309064"/>
            <a:ext cx="6332895" cy="1490760"/>
            <a:chOff x="2079672" y="1539539"/>
            <a:chExt cx="6332895" cy="149076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1A437D3-70B2-8D69-B1D3-B992B3F2031C}"/>
                </a:ext>
              </a:extLst>
            </p:cNvPr>
            <p:cNvGrpSpPr/>
            <p:nvPr/>
          </p:nvGrpSpPr>
          <p:grpSpPr>
            <a:xfrm>
              <a:off x="2079672" y="1539539"/>
              <a:ext cx="6332895" cy="1490760"/>
              <a:chOff x="-4002145" y="1426793"/>
              <a:chExt cx="6332895" cy="1490760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EE5A4410-27CF-AC2D-5EDF-E6F9944DB43C}"/>
                  </a:ext>
                </a:extLst>
              </p:cNvPr>
              <p:cNvGrpSpPr/>
              <p:nvPr/>
            </p:nvGrpSpPr>
            <p:grpSpPr>
              <a:xfrm>
                <a:off x="-4002145" y="1426793"/>
                <a:ext cx="6239142" cy="1467715"/>
                <a:chOff x="2077985" y="1539539"/>
                <a:chExt cx="6239142" cy="1467715"/>
              </a:xfrm>
            </p:grpSpPr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8780B80B-9B21-5A78-14AB-D48FFFFDDA1A}"/>
                    </a:ext>
                  </a:extLst>
                </p:cNvPr>
                <p:cNvSpPr/>
                <p:nvPr/>
              </p:nvSpPr>
              <p:spPr>
                <a:xfrm>
                  <a:off x="2225258" y="1730391"/>
                  <a:ext cx="6091869" cy="599768"/>
                </a:xfrm>
                <a:prstGeom prst="round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DDA9E276-B8B1-C2D5-3270-EE4D73D73410}"/>
                    </a:ext>
                  </a:extLst>
                </p:cNvPr>
                <p:cNvSpPr/>
                <p:nvPr/>
              </p:nvSpPr>
              <p:spPr>
                <a:xfrm>
                  <a:off x="4844125" y="153953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1A097A4-FCE4-B412-A11B-DA208816EBA9}"/>
                    </a:ext>
                  </a:extLst>
                </p:cNvPr>
                <p:cNvGrpSpPr/>
                <p:nvPr/>
              </p:nvGrpSpPr>
              <p:grpSpPr>
                <a:xfrm>
                  <a:off x="2077985" y="2176257"/>
                  <a:ext cx="851409" cy="830997"/>
                  <a:chOff x="5918859" y="2196705"/>
                  <a:chExt cx="851409" cy="830997"/>
                </a:xfrm>
              </p:grpSpPr>
              <p:sp>
                <p:nvSpPr>
                  <p:cNvPr id="143" name="Rectangle: Rounded Corners 142">
                    <a:extLst>
                      <a:ext uri="{FF2B5EF4-FFF2-40B4-BE49-F238E27FC236}">
                        <a16:creationId xmlns:a16="http://schemas.microsoft.com/office/drawing/2014/main" id="{8C59DBBA-01B4-A9D8-8901-69007C51E500}"/>
                      </a:ext>
                    </a:extLst>
                  </p:cNvPr>
                  <p:cNvSpPr/>
                  <p:nvPr/>
                </p:nvSpPr>
                <p:spPr>
                  <a:xfrm>
                    <a:off x="6068433" y="2368942"/>
                    <a:ext cx="60767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43B72C9E-76CF-B492-2321-0FC30783CADD}"/>
                      </a:ext>
                    </a:extLst>
                  </p:cNvPr>
                  <p:cNvSpPr/>
                  <p:nvPr/>
                </p:nvSpPr>
                <p:spPr>
                  <a:xfrm>
                    <a:off x="5918859" y="2196705"/>
                    <a:ext cx="851409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48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AE21D640-FD87-BFA9-1FC9-03BCDFBABB2F}"/>
                    </a:ext>
                  </a:extLst>
                </p:cNvPr>
                <p:cNvSpPr/>
                <p:nvPr/>
              </p:nvSpPr>
              <p:spPr>
                <a:xfrm>
                  <a:off x="2831502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Rectangle: Rounded Corners 137">
                  <a:extLst>
                    <a:ext uri="{FF2B5EF4-FFF2-40B4-BE49-F238E27FC236}">
                      <a16:creationId xmlns:a16="http://schemas.microsoft.com/office/drawing/2014/main" id="{6443510D-25FE-B717-1D6D-7D530B7045E7}"/>
                    </a:ext>
                  </a:extLst>
                </p:cNvPr>
                <p:cNvSpPr/>
                <p:nvPr/>
              </p:nvSpPr>
              <p:spPr>
                <a:xfrm>
                  <a:off x="4643331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Rectangle: Rounded Corners 138">
                  <a:extLst>
                    <a:ext uri="{FF2B5EF4-FFF2-40B4-BE49-F238E27FC236}">
                      <a16:creationId xmlns:a16="http://schemas.microsoft.com/office/drawing/2014/main" id="{BA2C94BC-7A6F-B380-CCF4-4FEB45E53FA0}"/>
                    </a:ext>
                  </a:extLst>
                </p:cNvPr>
                <p:cNvSpPr/>
                <p:nvPr/>
              </p:nvSpPr>
              <p:spPr>
                <a:xfrm>
                  <a:off x="3435445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Rectangle: Rounded Corners 139">
                  <a:extLst>
                    <a:ext uri="{FF2B5EF4-FFF2-40B4-BE49-F238E27FC236}">
                      <a16:creationId xmlns:a16="http://schemas.microsoft.com/office/drawing/2014/main" id="{D51F863A-2802-C817-B83C-8AB70DE18242}"/>
                    </a:ext>
                  </a:extLst>
                </p:cNvPr>
                <p:cNvSpPr/>
                <p:nvPr/>
              </p:nvSpPr>
              <p:spPr>
                <a:xfrm>
                  <a:off x="4039388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Rectangle: Rounded Corners 140">
                  <a:extLst>
                    <a:ext uri="{FF2B5EF4-FFF2-40B4-BE49-F238E27FC236}">
                      <a16:creationId xmlns:a16="http://schemas.microsoft.com/office/drawing/2014/main" id="{F9FC1FA7-3C9F-2B63-4DD6-CF85893E89E5}"/>
                    </a:ext>
                  </a:extLst>
                </p:cNvPr>
                <p:cNvSpPr/>
                <p:nvPr/>
              </p:nvSpPr>
              <p:spPr>
                <a:xfrm>
                  <a:off x="5247274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7D6DA3F0-5488-3F87-FA5E-24BE27233EB8}"/>
                    </a:ext>
                  </a:extLst>
                </p:cNvPr>
                <p:cNvSpPr/>
                <p:nvPr/>
              </p:nvSpPr>
              <p:spPr>
                <a:xfrm>
                  <a:off x="7709457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26A45B6-0E9A-B800-22B9-86F7A34740D6}"/>
                  </a:ext>
                </a:extLst>
              </p:cNvPr>
              <p:cNvSpPr/>
              <p:nvPr/>
            </p:nvSpPr>
            <p:spPr>
              <a:xfrm>
                <a:off x="-3427699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81D3586-0B95-B1DB-DEB9-DB7D1E119CDA}"/>
                  </a:ext>
                </a:extLst>
              </p:cNvPr>
              <p:cNvSpPr/>
              <p:nvPr/>
            </p:nvSpPr>
            <p:spPr>
              <a:xfrm>
                <a:off x="-2814030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6A474CE-61F4-1BE7-E4DE-BFCAB1B56CD0}"/>
                  </a:ext>
                </a:extLst>
              </p:cNvPr>
              <p:cNvSpPr/>
              <p:nvPr/>
            </p:nvSpPr>
            <p:spPr>
              <a:xfrm>
                <a:off x="-2200361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0ED09CCD-3239-5B41-EFC9-5C7A6431C57A}"/>
                  </a:ext>
                </a:extLst>
              </p:cNvPr>
              <p:cNvSpPr/>
              <p:nvPr/>
            </p:nvSpPr>
            <p:spPr>
              <a:xfrm>
                <a:off x="-1586692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AE57DB9-C679-9B24-F38E-5910C6868CC6}"/>
                  </a:ext>
                </a:extLst>
              </p:cNvPr>
              <p:cNvSpPr/>
              <p:nvPr/>
            </p:nvSpPr>
            <p:spPr>
              <a:xfrm>
                <a:off x="-973023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BA0F34A-51A1-4C4A-82A3-A16460D9865F}"/>
                  </a:ext>
                </a:extLst>
              </p:cNvPr>
              <p:cNvSpPr/>
              <p:nvPr/>
            </p:nvSpPr>
            <p:spPr>
              <a:xfrm>
                <a:off x="1479341" y="2086556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0C609C4-0A74-001B-3CDF-496D63CEEC47}"/>
                </a:ext>
              </a:extLst>
            </p:cNvPr>
            <p:cNvGrpSpPr/>
            <p:nvPr/>
          </p:nvGrpSpPr>
          <p:grpSpPr>
            <a:xfrm>
              <a:off x="5698713" y="2180201"/>
              <a:ext cx="2090976" cy="841776"/>
              <a:chOff x="8652386" y="58337"/>
              <a:chExt cx="2090976" cy="841776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691A2472-C5A1-4571-D79B-8852DE1D8AB5}"/>
                  </a:ext>
                </a:extLst>
              </p:cNvPr>
              <p:cNvGrpSpPr/>
              <p:nvPr/>
            </p:nvGrpSpPr>
            <p:grpSpPr>
              <a:xfrm>
                <a:off x="9268213" y="68169"/>
                <a:ext cx="851409" cy="830997"/>
                <a:chOff x="9337133" y="1765649"/>
                <a:chExt cx="851409" cy="830997"/>
              </a:xfrm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D571D462-DB77-F7E5-B79F-803DB198C67D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EA1B7E0B-92CA-A8AD-C2F7-E5252361FFC5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49E1760-B513-2C3C-3328-E8153E922254}"/>
                  </a:ext>
                </a:extLst>
              </p:cNvPr>
              <p:cNvGrpSpPr/>
              <p:nvPr/>
            </p:nvGrpSpPr>
            <p:grpSpPr>
              <a:xfrm>
                <a:off x="8652386" y="58337"/>
                <a:ext cx="851409" cy="830997"/>
                <a:chOff x="9337133" y="1765649"/>
                <a:chExt cx="851409" cy="830997"/>
              </a:xfrm>
            </p:grpSpPr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12A6E194-34A5-7362-10E7-E30A60E52B40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2E9622CB-5405-FD57-5FF2-84137F3532A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15183A81-CB41-774A-7987-98E11D75A257}"/>
                  </a:ext>
                </a:extLst>
              </p:cNvPr>
              <p:cNvGrpSpPr/>
              <p:nvPr/>
            </p:nvGrpSpPr>
            <p:grpSpPr>
              <a:xfrm>
                <a:off x="9891953" y="69116"/>
                <a:ext cx="851409" cy="830997"/>
                <a:chOff x="9337133" y="1765649"/>
                <a:chExt cx="851409" cy="830997"/>
              </a:xfrm>
            </p:grpSpPr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A018008A-8F84-3CCC-76D8-D10A77425BCA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BA8BDEE2-D18C-6D9A-8551-1E8F9501172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B8689356-CF7A-F270-8BB7-9E204C0E00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526" y="1014754"/>
            <a:ext cx="1814848" cy="191567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55093" y="25751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583804" y="1345988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80 ÷ 10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583804" y="1345988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“10 × what equals 80?”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583804" y="1345988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10 × 8 = 80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583804" y="1345988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80 ÷ 10 = 8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271079" y="216831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117985-3C4A-76BE-F871-BFC830FEAA0A}"/>
              </a:ext>
            </a:extLst>
          </p:cNvPr>
          <p:cNvGrpSpPr/>
          <p:nvPr/>
        </p:nvGrpSpPr>
        <p:grpSpPr>
          <a:xfrm>
            <a:off x="2189591" y="3309064"/>
            <a:ext cx="6332895" cy="1490760"/>
            <a:chOff x="2079672" y="1539539"/>
            <a:chExt cx="6332895" cy="14907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885C9D5-641C-2569-0BA5-EA3ADF15E4B9}"/>
                </a:ext>
              </a:extLst>
            </p:cNvPr>
            <p:cNvGrpSpPr/>
            <p:nvPr/>
          </p:nvGrpSpPr>
          <p:grpSpPr>
            <a:xfrm>
              <a:off x="2079672" y="1539539"/>
              <a:ext cx="6332895" cy="1490760"/>
              <a:chOff x="-4002145" y="1426793"/>
              <a:chExt cx="6332895" cy="149076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B56E2B-4A28-B4CE-FFAB-30C70ABA4C89}"/>
                  </a:ext>
                </a:extLst>
              </p:cNvPr>
              <p:cNvGrpSpPr/>
              <p:nvPr/>
            </p:nvGrpSpPr>
            <p:grpSpPr>
              <a:xfrm>
                <a:off x="-4002145" y="1426793"/>
                <a:ext cx="6239142" cy="1467715"/>
                <a:chOff x="2077985" y="1539539"/>
                <a:chExt cx="6239142" cy="1467715"/>
              </a:xfrm>
            </p:grpSpPr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E46AB8F2-3691-775B-3182-E4963D573AF2}"/>
                    </a:ext>
                  </a:extLst>
                </p:cNvPr>
                <p:cNvSpPr/>
                <p:nvPr/>
              </p:nvSpPr>
              <p:spPr>
                <a:xfrm>
                  <a:off x="2225258" y="1730391"/>
                  <a:ext cx="6091869" cy="599768"/>
                </a:xfrm>
                <a:prstGeom prst="round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4BD3F44-D99C-108A-380E-8DF67A970D16}"/>
                    </a:ext>
                  </a:extLst>
                </p:cNvPr>
                <p:cNvSpPr/>
                <p:nvPr/>
              </p:nvSpPr>
              <p:spPr>
                <a:xfrm>
                  <a:off x="4844125" y="153953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1F75FEF5-602C-9C8A-48FC-CB9A308486B1}"/>
                    </a:ext>
                  </a:extLst>
                </p:cNvPr>
                <p:cNvGrpSpPr/>
                <p:nvPr/>
              </p:nvGrpSpPr>
              <p:grpSpPr>
                <a:xfrm>
                  <a:off x="2077985" y="2176257"/>
                  <a:ext cx="851409" cy="830997"/>
                  <a:chOff x="5918859" y="2196705"/>
                  <a:chExt cx="851409" cy="830997"/>
                </a:xfrm>
              </p:grpSpPr>
              <p:sp>
                <p:nvSpPr>
                  <p:cNvPr id="83" name="Rectangle: Rounded Corners 82">
                    <a:extLst>
                      <a:ext uri="{FF2B5EF4-FFF2-40B4-BE49-F238E27FC236}">
                        <a16:creationId xmlns:a16="http://schemas.microsoft.com/office/drawing/2014/main" id="{B9792E76-7D9A-ABEF-8E8A-F96F8C81DFC8}"/>
                      </a:ext>
                    </a:extLst>
                  </p:cNvPr>
                  <p:cNvSpPr/>
                  <p:nvPr/>
                </p:nvSpPr>
                <p:spPr>
                  <a:xfrm>
                    <a:off x="6068433" y="2368942"/>
                    <a:ext cx="60767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EE69F639-B3F7-901B-50DF-03BD14484546}"/>
                      </a:ext>
                    </a:extLst>
                  </p:cNvPr>
                  <p:cNvSpPr/>
                  <p:nvPr/>
                </p:nvSpPr>
                <p:spPr>
                  <a:xfrm>
                    <a:off x="5918859" y="2196705"/>
                    <a:ext cx="851409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48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C8921753-A558-BA4E-C3A0-4347769A4670}"/>
                    </a:ext>
                  </a:extLst>
                </p:cNvPr>
                <p:cNvSpPr/>
                <p:nvPr/>
              </p:nvSpPr>
              <p:spPr>
                <a:xfrm>
                  <a:off x="2831502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035B751C-3FA0-2D37-C4E3-27562030EB8B}"/>
                    </a:ext>
                  </a:extLst>
                </p:cNvPr>
                <p:cNvSpPr/>
                <p:nvPr/>
              </p:nvSpPr>
              <p:spPr>
                <a:xfrm>
                  <a:off x="4643331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AD6B7EE1-1A2F-0576-EA2D-4FCE935E3AE5}"/>
                    </a:ext>
                  </a:extLst>
                </p:cNvPr>
                <p:cNvSpPr/>
                <p:nvPr/>
              </p:nvSpPr>
              <p:spPr>
                <a:xfrm>
                  <a:off x="3435445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44F808F9-D227-6A0D-E8A5-804A4FC98E20}"/>
                    </a:ext>
                  </a:extLst>
                </p:cNvPr>
                <p:cNvSpPr/>
                <p:nvPr/>
              </p:nvSpPr>
              <p:spPr>
                <a:xfrm>
                  <a:off x="4039388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4C4F9CFD-59F0-40A2-DB2F-B6EFDF3B403B}"/>
                    </a:ext>
                  </a:extLst>
                </p:cNvPr>
                <p:cNvSpPr/>
                <p:nvPr/>
              </p:nvSpPr>
              <p:spPr>
                <a:xfrm>
                  <a:off x="5247274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6E8B39CB-26B8-53D7-6178-C45B712578F8}"/>
                    </a:ext>
                  </a:extLst>
                </p:cNvPr>
                <p:cNvSpPr/>
                <p:nvPr/>
              </p:nvSpPr>
              <p:spPr>
                <a:xfrm>
                  <a:off x="7709457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90A281F-A9E3-7B9A-2DAA-AFD0D4FB9430}"/>
                  </a:ext>
                </a:extLst>
              </p:cNvPr>
              <p:cNvSpPr/>
              <p:nvPr/>
            </p:nvSpPr>
            <p:spPr>
              <a:xfrm>
                <a:off x="-3427699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EBB8265-4D4D-A463-623A-1F846ED3DE10}"/>
                  </a:ext>
                </a:extLst>
              </p:cNvPr>
              <p:cNvSpPr/>
              <p:nvPr/>
            </p:nvSpPr>
            <p:spPr>
              <a:xfrm>
                <a:off x="-2814030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C5B3215-0CEE-1779-3FE8-1ACC663EA3DA}"/>
                  </a:ext>
                </a:extLst>
              </p:cNvPr>
              <p:cNvSpPr/>
              <p:nvPr/>
            </p:nvSpPr>
            <p:spPr>
              <a:xfrm>
                <a:off x="-2200361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960713-92AD-A832-707C-6C37A4451777}"/>
                  </a:ext>
                </a:extLst>
              </p:cNvPr>
              <p:cNvSpPr/>
              <p:nvPr/>
            </p:nvSpPr>
            <p:spPr>
              <a:xfrm>
                <a:off x="-1586692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24ECD8E-8751-7061-EB19-2D70BBA70449}"/>
                  </a:ext>
                </a:extLst>
              </p:cNvPr>
              <p:cNvSpPr/>
              <p:nvPr/>
            </p:nvSpPr>
            <p:spPr>
              <a:xfrm>
                <a:off x="-973023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ECF0BF9-E5FC-1F1C-216A-0E9567FADDF8}"/>
                  </a:ext>
                </a:extLst>
              </p:cNvPr>
              <p:cNvSpPr/>
              <p:nvPr/>
            </p:nvSpPr>
            <p:spPr>
              <a:xfrm>
                <a:off x="1479341" y="2086556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7AF958-273B-172B-4245-730AFB3CFE88}"/>
                </a:ext>
              </a:extLst>
            </p:cNvPr>
            <p:cNvGrpSpPr/>
            <p:nvPr/>
          </p:nvGrpSpPr>
          <p:grpSpPr>
            <a:xfrm>
              <a:off x="5698713" y="2180201"/>
              <a:ext cx="2090976" cy="841776"/>
              <a:chOff x="8652386" y="58337"/>
              <a:chExt cx="2090976" cy="84177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C2FF714-741A-3098-B812-B287B192C180}"/>
                  </a:ext>
                </a:extLst>
              </p:cNvPr>
              <p:cNvGrpSpPr/>
              <p:nvPr/>
            </p:nvGrpSpPr>
            <p:grpSpPr>
              <a:xfrm>
                <a:off x="9268213" y="68169"/>
                <a:ext cx="851409" cy="830997"/>
                <a:chOff x="9337133" y="1765649"/>
                <a:chExt cx="851409" cy="830997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97E7F202-B62A-3874-2609-EBD90CC97490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7119208-48E5-7407-420B-FAC54F0DB088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A80BFA8-AB82-32F4-AC1F-F47FE341790C}"/>
                  </a:ext>
                </a:extLst>
              </p:cNvPr>
              <p:cNvGrpSpPr/>
              <p:nvPr/>
            </p:nvGrpSpPr>
            <p:grpSpPr>
              <a:xfrm>
                <a:off x="8652386" y="58337"/>
                <a:ext cx="851409" cy="830997"/>
                <a:chOff x="9337133" y="1765649"/>
                <a:chExt cx="851409" cy="830997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36566ECB-6E52-FEF8-A0D6-911FE3A9B71B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454AAE8-3BA5-6A9F-B719-E02B30FB77D5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B1314DE-114E-650A-4543-603183658088}"/>
                  </a:ext>
                </a:extLst>
              </p:cNvPr>
              <p:cNvGrpSpPr/>
              <p:nvPr/>
            </p:nvGrpSpPr>
            <p:grpSpPr>
              <a:xfrm>
                <a:off x="9891953" y="69116"/>
                <a:ext cx="851409" cy="830997"/>
                <a:chOff x="9337133" y="1765649"/>
                <a:chExt cx="851409" cy="830997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5A3656AD-A84B-29FA-80B7-37F58AFEC2D4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D9B696A-1FEA-8DC8-2951-5A6C91A0A33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A56DAE-EBA1-1B83-ACCA-D3A01C4DF659}"/>
              </a:ext>
            </a:extLst>
          </p:cNvPr>
          <p:cNvGrpSpPr/>
          <p:nvPr/>
        </p:nvGrpSpPr>
        <p:grpSpPr>
          <a:xfrm>
            <a:off x="2196159" y="3309064"/>
            <a:ext cx="6332895" cy="1490760"/>
            <a:chOff x="2079672" y="1539539"/>
            <a:chExt cx="6332895" cy="149076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FB40275-ECE5-9598-6C7B-9ADDD66E4D8A}"/>
                </a:ext>
              </a:extLst>
            </p:cNvPr>
            <p:cNvGrpSpPr/>
            <p:nvPr/>
          </p:nvGrpSpPr>
          <p:grpSpPr>
            <a:xfrm>
              <a:off x="2079672" y="1539539"/>
              <a:ext cx="6332895" cy="1490760"/>
              <a:chOff x="-4002145" y="1426793"/>
              <a:chExt cx="6332895" cy="1490760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464B1E7-38E7-E52B-4C81-79E0810A4BE7}"/>
                  </a:ext>
                </a:extLst>
              </p:cNvPr>
              <p:cNvGrpSpPr/>
              <p:nvPr/>
            </p:nvGrpSpPr>
            <p:grpSpPr>
              <a:xfrm>
                <a:off x="-4002145" y="1426793"/>
                <a:ext cx="6239142" cy="1467715"/>
                <a:chOff x="2077985" y="1539539"/>
                <a:chExt cx="6239142" cy="1467715"/>
              </a:xfrm>
            </p:grpSpPr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EB65A5E6-934B-0CAE-9805-28D481461767}"/>
                    </a:ext>
                  </a:extLst>
                </p:cNvPr>
                <p:cNvSpPr/>
                <p:nvPr/>
              </p:nvSpPr>
              <p:spPr>
                <a:xfrm>
                  <a:off x="2225258" y="1730391"/>
                  <a:ext cx="6091869" cy="599768"/>
                </a:xfrm>
                <a:prstGeom prst="round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FA03CA1D-9542-C5DC-0478-985D5C2688B9}"/>
                    </a:ext>
                  </a:extLst>
                </p:cNvPr>
                <p:cNvSpPr/>
                <p:nvPr/>
              </p:nvSpPr>
              <p:spPr>
                <a:xfrm>
                  <a:off x="4844125" y="153953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05525388-C283-2C3E-DCC7-B0E1765C1F74}"/>
                    </a:ext>
                  </a:extLst>
                </p:cNvPr>
                <p:cNvGrpSpPr/>
                <p:nvPr/>
              </p:nvGrpSpPr>
              <p:grpSpPr>
                <a:xfrm>
                  <a:off x="2077985" y="2176257"/>
                  <a:ext cx="851409" cy="830997"/>
                  <a:chOff x="5918859" y="2196705"/>
                  <a:chExt cx="851409" cy="830997"/>
                </a:xfrm>
              </p:grpSpPr>
              <p:sp>
                <p:nvSpPr>
                  <p:cNvPr id="113" name="Rectangle: Rounded Corners 112">
                    <a:extLst>
                      <a:ext uri="{FF2B5EF4-FFF2-40B4-BE49-F238E27FC236}">
                        <a16:creationId xmlns:a16="http://schemas.microsoft.com/office/drawing/2014/main" id="{5EF3E8A5-9ED1-116A-EA3D-BB618C11096F}"/>
                      </a:ext>
                    </a:extLst>
                  </p:cNvPr>
                  <p:cNvSpPr/>
                  <p:nvPr/>
                </p:nvSpPr>
                <p:spPr>
                  <a:xfrm>
                    <a:off x="6068433" y="2368942"/>
                    <a:ext cx="60767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48F2A6EC-378E-3146-8833-0E698DB4E6AC}"/>
                      </a:ext>
                    </a:extLst>
                  </p:cNvPr>
                  <p:cNvSpPr/>
                  <p:nvPr/>
                </p:nvSpPr>
                <p:spPr>
                  <a:xfrm>
                    <a:off x="5918859" y="2196705"/>
                    <a:ext cx="851409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8</a:t>
                    </a:r>
                    <a:r>
                      <a:rPr lang="en-US" sz="48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C2B41007-CF0C-657F-528C-0364586E55E7}"/>
                    </a:ext>
                  </a:extLst>
                </p:cNvPr>
                <p:cNvSpPr/>
                <p:nvPr/>
              </p:nvSpPr>
              <p:spPr>
                <a:xfrm>
                  <a:off x="2831502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03E2B41B-3830-A7A4-1FAF-DCA2736FD32B}"/>
                    </a:ext>
                  </a:extLst>
                </p:cNvPr>
                <p:cNvSpPr/>
                <p:nvPr/>
              </p:nvSpPr>
              <p:spPr>
                <a:xfrm>
                  <a:off x="4643331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30BC6F9E-B1BE-92E5-EA29-FE2522A71BA7}"/>
                    </a:ext>
                  </a:extLst>
                </p:cNvPr>
                <p:cNvSpPr/>
                <p:nvPr/>
              </p:nvSpPr>
              <p:spPr>
                <a:xfrm>
                  <a:off x="3435445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412EDB40-23FF-D006-78D0-3B4DD795B6BE}"/>
                    </a:ext>
                  </a:extLst>
                </p:cNvPr>
                <p:cNvSpPr/>
                <p:nvPr/>
              </p:nvSpPr>
              <p:spPr>
                <a:xfrm>
                  <a:off x="4039388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0864F8E1-A9E8-3103-3C97-986FD519F26E}"/>
                    </a:ext>
                  </a:extLst>
                </p:cNvPr>
                <p:cNvSpPr/>
                <p:nvPr/>
              </p:nvSpPr>
              <p:spPr>
                <a:xfrm>
                  <a:off x="5247274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10383BC6-3F22-8FF8-2669-51499E5E2435}"/>
                    </a:ext>
                  </a:extLst>
                </p:cNvPr>
                <p:cNvSpPr/>
                <p:nvPr/>
              </p:nvSpPr>
              <p:spPr>
                <a:xfrm>
                  <a:off x="7709457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0ECDFE7-7259-8CE4-8F56-70D8026F9CDE}"/>
                  </a:ext>
                </a:extLst>
              </p:cNvPr>
              <p:cNvSpPr/>
              <p:nvPr/>
            </p:nvSpPr>
            <p:spPr>
              <a:xfrm>
                <a:off x="-3427699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C48462A-B1A2-EC10-3711-18D023BA5EB6}"/>
                  </a:ext>
                </a:extLst>
              </p:cNvPr>
              <p:cNvSpPr/>
              <p:nvPr/>
            </p:nvSpPr>
            <p:spPr>
              <a:xfrm>
                <a:off x="-2814030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E80318C-A32C-884F-3275-A7A41DE9B12E}"/>
                  </a:ext>
                </a:extLst>
              </p:cNvPr>
              <p:cNvSpPr/>
              <p:nvPr/>
            </p:nvSpPr>
            <p:spPr>
              <a:xfrm>
                <a:off x="-2200361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17C44B7-CF0A-4083-6976-CF6CAA5DAAB6}"/>
                  </a:ext>
                </a:extLst>
              </p:cNvPr>
              <p:cNvSpPr/>
              <p:nvPr/>
            </p:nvSpPr>
            <p:spPr>
              <a:xfrm>
                <a:off x="-1586692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A080CAA-F1FF-2166-925E-7DD735BD4975}"/>
                  </a:ext>
                </a:extLst>
              </p:cNvPr>
              <p:cNvSpPr/>
              <p:nvPr/>
            </p:nvSpPr>
            <p:spPr>
              <a:xfrm>
                <a:off x="-973023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49929CD-3D75-8318-3C34-FF5D68BCB0B9}"/>
                  </a:ext>
                </a:extLst>
              </p:cNvPr>
              <p:cNvSpPr/>
              <p:nvPr/>
            </p:nvSpPr>
            <p:spPr>
              <a:xfrm>
                <a:off x="1479341" y="2086556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29059FC-4B33-6729-93E1-28FF058A8E09}"/>
                </a:ext>
              </a:extLst>
            </p:cNvPr>
            <p:cNvGrpSpPr/>
            <p:nvPr/>
          </p:nvGrpSpPr>
          <p:grpSpPr>
            <a:xfrm>
              <a:off x="5698713" y="2180201"/>
              <a:ext cx="2090976" cy="841776"/>
              <a:chOff x="8652386" y="58337"/>
              <a:chExt cx="2090976" cy="841776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998C725-365D-CCB7-E465-109903B1B08F}"/>
                  </a:ext>
                </a:extLst>
              </p:cNvPr>
              <p:cNvGrpSpPr/>
              <p:nvPr/>
            </p:nvGrpSpPr>
            <p:grpSpPr>
              <a:xfrm>
                <a:off x="9268213" y="68169"/>
                <a:ext cx="851409" cy="830997"/>
                <a:chOff x="9337133" y="1765649"/>
                <a:chExt cx="851409" cy="830997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33345843-6B43-F697-BEED-CDB8A76B1B3C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35F9AF96-DCE7-FA5B-12B0-4549056E81AA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726F60-FC5A-8D58-A2CC-51CC8061B94A}"/>
                  </a:ext>
                </a:extLst>
              </p:cNvPr>
              <p:cNvGrpSpPr/>
              <p:nvPr/>
            </p:nvGrpSpPr>
            <p:grpSpPr>
              <a:xfrm>
                <a:off x="8652386" y="58337"/>
                <a:ext cx="851409" cy="830997"/>
                <a:chOff x="9337133" y="1765649"/>
                <a:chExt cx="851409" cy="830997"/>
              </a:xfrm>
            </p:grpSpPr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480B5421-52A3-1219-AC16-9A9A747A7B17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2A14CF0-87CB-452A-2087-31B87C4A72B5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F3E7EEE-C56E-7F02-E664-FB9555D5A9F9}"/>
                  </a:ext>
                </a:extLst>
              </p:cNvPr>
              <p:cNvGrpSpPr/>
              <p:nvPr/>
            </p:nvGrpSpPr>
            <p:grpSpPr>
              <a:xfrm>
                <a:off x="9891953" y="69116"/>
                <a:ext cx="851409" cy="830997"/>
                <a:chOff x="9337133" y="1765649"/>
                <a:chExt cx="851409" cy="830997"/>
              </a:xfrm>
            </p:grpSpPr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F6657224-6D5C-13B1-DB57-FE9F2045247B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2967D41F-2B2D-9A6E-647C-8E0C70D6056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566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1218" y="93108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920610" y="2137214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“10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10 × ___ = 90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90  ÷  10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2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705843" y="2232237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80  ÷  10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570401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570401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570401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570401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918060" y="216058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918060" y="3092373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705843" y="3191653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60  ÷  10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705843" y="4151069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30  ÷  10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4899714" y="2211463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100  ÷  10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4899714" y="3163959"/>
            <a:ext cx="315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110  ÷  10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4899714" y="4116455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90  ÷  10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705843" y="5110486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10  ÷  10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4899714" y="5068951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120  ÷  10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918060" y="404351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918060" y="4984673"/>
            <a:ext cx="84674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247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310413" y="5143423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1D1D9EF-7FA5-E286-6D9C-A748B92A0E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9108" y="1593619"/>
            <a:ext cx="2253418" cy="23786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154931" y="2105629"/>
            <a:ext cx="5782590" cy="1857542"/>
            <a:chOff x="3588774" y="2173273"/>
            <a:chExt cx="5782590" cy="189116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2173273"/>
              <a:ext cx="5771534" cy="1891165"/>
            </a:xfrm>
            <a:prstGeom prst="wedgeRoundRectCallout">
              <a:avLst>
                <a:gd name="adj1" fmla="val -84896"/>
                <a:gd name="adj2" fmla="val 672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599829" y="2401442"/>
              <a:ext cx="5771535" cy="13473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A number must end in 0 to be divisible by 10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707</TotalTime>
  <Words>349</Words>
  <Application>Microsoft Office PowerPoint</Application>
  <PresentationFormat>On-screen Show (4:3)</PresentationFormat>
  <Paragraphs>136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41</cp:revision>
  <dcterms:created xsi:type="dcterms:W3CDTF">2013-01-27T09:14:16Z</dcterms:created>
  <dcterms:modified xsi:type="dcterms:W3CDTF">2026-04-02T12:52:39Z</dcterms:modified>
  <cp:category/>
</cp:coreProperties>
</file>