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93" r:id="rId3"/>
    <p:sldId id="305" r:id="rId4"/>
    <p:sldId id="29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699D-8108-2BF6-699D-E702548A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E505D-5736-37CD-FAD7-1ED1AAF68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03A2-7096-F337-A268-D6E0901C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7AD86-F282-B9AC-4C34-866B72A9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6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png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797293" y="156716"/>
            <a:ext cx="83118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E499B-C750-D841-AB4A-52AFC1607EF3}"/>
              </a:ext>
            </a:extLst>
          </p:cNvPr>
          <p:cNvSpPr txBox="1"/>
          <p:nvPr/>
        </p:nvSpPr>
        <p:spPr>
          <a:xfrm>
            <a:off x="3013823" y="213714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m = ?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1DC83-DEE7-7795-6BF5-5CD640FBA4BC}"/>
              </a:ext>
            </a:extLst>
          </p:cNvPr>
          <p:cNvSpPr txBox="1"/>
          <p:nvPr/>
        </p:nvSpPr>
        <p:spPr>
          <a:xfrm>
            <a:off x="3013823" y="456285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L = ?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E250C-01A8-ADFC-28C2-24F9F619F245}"/>
              </a:ext>
            </a:extLst>
          </p:cNvPr>
          <p:cNvSpPr txBox="1"/>
          <p:nvPr/>
        </p:nvSpPr>
        <p:spPr>
          <a:xfrm>
            <a:off x="3013823" y="334999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kg = ? 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AECC2-4509-353B-867C-5E39C6ADEB2B}"/>
              </a:ext>
            </a:extLst>
          </p:cNvPr>
          <p:cNvSpPr txBox="1"/>
          <p:nvPr/>
        </p:nvSpPr>
        <p:spPr>
          <a:xfrm>
            <a:off x="3013823" y="577571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km = ?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5AB1D-590A-8C5C-95AE-00A9F2EA7F66}"/>
              </a:ext>
            </a:extLst>
          </p:cNvPr>
          <p:cNvSpPr/>
          <p:nvPr/>
        </p:nvSpPr>
        <p:spPr>
          <a:xfrm>
            <a:off x="4552571" y="2181208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 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B610E-F819-B387-450C-A26BDA7D93D3}"/>
              </a:ext>
            </a:extLst>
          </p:cNvPr>
          <p:cNvSpPr/>
          <p:nvPr/>
        </p:nvSpPr>
        <p:spPr>
          <a:xfrm>
            <a:off x="4636145" y="3392318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BD99B-2987-92F9-4DBD-B3DA30F86158}"/>
              </a:ext>
            </a:extLst>
          </p:cNvPr>
          <p:cNvSpPr/>
          <p:nvPr/>
        </p:nvSpPr>
        <p:spPr>
          <a:xfrm>
            <a:off x="4422293" y="4587799"/>
            <a:ext cx="2509921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ml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2E7CD-E05D-0738-F98D-810572B85227}"/>
              </a:ext>
            </a:extLst>
          </p:cNvPr>
          <p:cNvSpPr/>
          <p:nvPr/>
        </p:nvSpPr>
        <p:spPr>
          <a:xfrm>
            <a:off x="4879493" y="5860013"/>
            <a:ext cx="2509921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91670-1A39-DBD2-AA65-9332324BAFEF}"/>
              </a:ext>
            </a:extLst>
          </p:cNvPr>
          <p:cNvSpPr txBox="1"/>
          <p:nvPr/>
        </p:nvSpPr>
        <p:spPr>
          <a:xfrm>
            <a:off x="3013823" y="96834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cm = ? mm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A7336-2C16-B656-9A45-E65D4E7449B7}"/>
              </a:ext>
            </a:extLst>
          </p:cNvPr>
          <p:cNvSpPr/>
          <p:nvPr/>
        </p:nvSpPr>
        <p:spPr>
          <a:xfrm>
            <a:off x="4763963" y="1018541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mm</a:t>
            </a:r>
          </a:p>
        </p:txBody>
      </p:sp>
    </p:spTree>
    <p:extLst>
      <p:ext uri="{BB962C8B-B14F-4D97-AF65-F5344CB8AC3E}">
        <p14:creationId xmlns:p14="http://schemas.microsoft.com/office/powerpoint/2010/main" val="36642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797293" y="3523"/>
            <a:ext cx="83118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Recap: </a:t>
            </a:r>
          </a:p>
          <a:p>
            <a:pPr algn="ctr"/>
            <a:r>
              <a:rPr lang="en-US" sz="3600" dirty="0"/>
              <a:t>Convert the fractions</a:t>
            </a:r>
          </a:p>
          <a:p>
            <a:pPr algn="ctr"/>
            <a:r>
              <a:rPr lang="en-US" sz="3600" dirty="0"/>
              <a:t>into a decimal.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AE499B-C750-D841-AB4A-52AFC1607EF3}"/>
                  </a:ext>
                </a:extLst>
              </p:cNvPr>
              <p:cNvSpPr txBox="1"/>
              <p:nvPr/>
            </p:nvSpPr>
            <p:spPr>
              <a:xfrm>
                <a:off x="1377052" y="221833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AE499B-C750-D841-AB4A-52AFC1607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2218335"/>
                <a:ext cx="4572000" cy="830997"/>
              </a:xfrm>
              <a:prstGeom prst="rect">
                <a:avLst/>
              </a:prstGeom>
              <a:blipFill>
                <a:blip r:embed="rId5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A1DC83-DEE7-7795-6BF5-5CD640FBA4BC}"/>
                  </a:ext>
                </a:extLst>
              </p:cNvPr>
              <p:cNvSpPr txBox="1"/>
              <p:nvPr/>
            </p:nvSpPr>
            <p:spPr>
              <a:xfrm>
                <a:off x="1377052" y="4644053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A1DC83-DEE7-7795-6BF5-5CD640FB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4644053"/>
                <a:ext cx="4572000" cy="830997"/>
              </a:xfrm>
              <a:prstGeom prst="rect">
                <a:avLst/>
              </a:prstGeom>
              <a:blipFill>
                <a:blip r:embed="rId6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E250C-01A8-ADFC-28C2-24F9F619F245}"/>
                  </a:ext>
                </a:extLst>
              </p:cNvPr>
              <p:cNvSpPr txBox="1"/>
              <p:nvPr/>
            </p:nvSpPr>
            <p:spPr>
              <a:xfrm>
                <a:off x="1377052" y="3431194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E250C-01A8-ADFC-28C2-24F9F619F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3431194"/>
                <a:ext cx="4572000" cy="830997"/>
              </a:xfrm>
              <a:prstGeom prst="rect">
                <a:avLst/>
              </a:prstGeom>
              <a:blipFill>
                <a:blip r:embed="rId7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8AECC2-4509-353B-867C-5E39C6ADEB2B}"/>
                  </a:ext>
                </a:extLst>
              </p:cNvPr>
              <p:cNvSpPr txBox="1"/>
              <p:nvPr/>
            </p:nvSpPr>
            <p:spPr>
              <a:xfrm>
                <a:off x="5071491" y="2204451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8AECC2-4509-353B-867C-5E39C6ADE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491" y="2204451"/>
                <a:ext cx="4572000" cy="830997"/>
              </a:xfrm>
              <a:prstGeom prst="rect">
                <a:avLst/>
              </a:prstGeom>
              <a:blipFill>
                <a:blip r:embed="rId8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FF5AB1D-590A-8C5C-95AE-00A9F2EA7F66}"/>
              </a:ext>
            </a:extLst>
          </p:cNvPr>
          <p:cNvSpPr/>
          <p:nvPr/>
        </p:nvSpPr>
        <p:spPr>
          <a:xfrm>
            <a:off x="2910008" y="2218335"/>
            <a:ext cx="150608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B610E-F819-B387-450C-A26BDA7D93D3}"/>
              </a:ext>
            </a:extLst>
          </p:cNvPr>
          <p:cNvSpPr/>
          <p:nvPr/>
        </p:nvSpPr>
        <p:spPr>
          <a:xfrm>
            <a:off x="2910008" y="3473513"/>
            <a:ext cx="1653569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BD99B-2987-92F9-4DBD-B3DA30F86158}"/>
              </a:ext>
            </a:extLst>
          </p:cNvPr>
          <p:cNvSpPr/>
          <p:nvPr/>
        </p:nvSpPr>
        <p:spPr>
          <a:xfrm>
            <a:off x="2935817" y="4644053"/>
            <a:ext cx="1601950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0.75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2E7CD-E05D-0738-F98D-810572B85227}"/>
              </a:ext>
            </a:extLst>
          </p:cNvPr>
          <p:cNvSpPr/>
          <p:nvPr/>
        </p:nvSpPr>
        <p:spPr>
          <a:xfrm>
            <a:off x="6541311" y="2260654"/>
            <a:ext cx="106885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847AA1-33F6-D661-68EF-8555D13B728F}"/>
                  </a:ext>
                </a:extLst>
              </p:cNvPr>
              <p:cNvSpPr txBox="1"/>
              <p:nvPr/>
            </p:nvSpPr>
            <p:spPr>
              <a:xfrm>
                <a:off x="5071491" y="341731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847AA1-33F6-D661-68EF-8555D13B7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491" y="3417310"/>
                <a:ext cx="4572000" cy="830997"/>
              </a:xfrm>
              <a:prstGeom prst="rect">
                <a:avLst/>
              </a:prstGeom>
              <a:blipFill>
                <a:blip r:embed="rId9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454172-393D-92D9-B098-EAEFCFFB35BF}"/>
                  </a:ext>
                </a:extLst>
              </p:cNvPr>
              <p:cNvSpPr txBox="1"/>
              <p:nvPr/>
            </p:nvSpPr>
            <p:spPr>
              <a:xfrm>
                <a:off x="5165134" y="4630169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454172-393D-92D9-B098-EAEFCFFB3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134" y="4630169"/>
                <a:ext cx="4572000" cy="830997"/>
              </a:xfrm>
              <a:prstGeom prst="rect">
                <a:avLst/>
              </a:prstGeom>
              <a:blipFill>
                <a:blip r:embed="rId10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9FE5ACE-5E37-A94E-C258-D78BFA36D017}"/>
              </a:ext>
            </a:extLst>
          </p:cNvPr>
          <p:cNvSpPr/>
          <p:nvPr/>
        </p:nvSpPr>
        <p:spPr>
          <a:xfrm>
            <a:off x="6823062" y="3437274"/>
            <a:ext cx="106885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368ED4-C4A5-C903-D232-3243A7C39AFB}"/>
              </a:ext>
            </a:extLst>
          </p:cNvPr>
          <p:cNvSpPr/>
          <p:nvPr/>
        </p:nvSpPr>
        <p:spPr>
          <a:xfrm>
            <a:off x="7232519" y="4672488"/>
            <a:ext cx="1498526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0.01</a:t>
            </a:r>
          </a:p>
        </p:txBody>
      </p:sp>
    </p:spTree>
    <p:extLst>
      <p:ext uri="{BB962C8B-B14F-4D97-AF65-F5344CB8AC3E}">
        <p14:creationId xmlns:p14="http://schemas.microsoft.com/office/powerpoint/2010/main" val="28780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8EC8-BB33-7C58-0FA5-97E71F3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9D7278C0-0733-AA4E-2C73-AAF01BED7577}"/>
              </a:ext>
            </a:extLst>
          </p:cNvPr>
          <p:cNvSpPr/>
          <p:nvPr/>
        </p:nvSpPr>
        <p:spPr>
          <a:xfrm>
            <a:off x="503899" y="17391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C04F9417-5D8C-E50F-2B1D-4E32E6612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20ACFDB-BEF2-52DB-E9C5-B1BDB3A9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9DDF5-AF01-F59E-D376-13652A90A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FA25B6-91E6-7727-AE9A-5B30AA5512C1}"/>
                  </a:ext>
                </a:extLst>
              </p:cNvPr>
              <p:cNvSpPr/>
              <p:nvPr/>
            </p:nvSpPr>
            <p:spPr>
              <a:xfrm>
                <a:off x="-100403" y="1391897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a)   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km = ? 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FA25B6-91E6-7727-AE9A-5B30AA551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403" y="1391897"/>
                <a:ext cx="6744694" cy="961545"/>
              </a:xfrm>
              <a:prstGeom prst="rect">
                <a:avLst/>
              </a:prstGeom>
              <a:blipFill>
                <a:blip r:embed="rId6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D8802F-7402-1E4D-82F6-D141B4DCA59C}"/>
                  </a:ext>
                </a:extLst>
              </p:cNvPr>
              <p:cNvSpPr/>
              <p:nvPr/>
            </p:nvSpPr>
            <p:spPr>
              <a:xfrm>
                <a:off x="-100403" y="2681622"/>
                <a:ext cx="6744694" cy="9628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b)   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m = ? cm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D8802F-7402-1E4D-82F6-D141B4DCA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403" y="2681622"/>
                <a:ext cx="6744694" cy="962828"/>
              </a:xfrm>
              <a:prstGeom prst="rect">
                <a:avLst/>
              </a:prstGeom>
              <a:blipFill>
                <a:blip r:embed="rId7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E43FD54-76A1-B04A-D594-DC16ADB595F1}"/>
              </a:ext>
            </a:extLst>
          </p:cNvPr>
          <p:cNvSpPr/>
          <p:nvPr/>
        </p:nvSpPr>
        <p:spPr>
          <a:xfrm>
            <a:off x="4225137" y="1357794"/>
            <a:ext cx="2038012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3500 m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227A5E-C413-62FE-A454-9B877E67389D}"/>
              </a:ext>
            </a:extLst>
          </p:cNvPr>
          <p:cNvSpPr/>
          <p:nvPr/>
        </p:nvSpPr>
        <p:spPr>
          <a:xfrm>
            <a:off x="3959665" y="2639560"/>
            <a:ext cx="2047845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175 cm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DFF8690-3E05-AE63-F338-4CF3BA3E616C}"/>
                  </a:ext>
                </a:extLst>
              </p:cNvPr>
              <p:cNvSpPr/>
              <p:nvPr/>
            </p:nvSpPr>
            <p:spPr>
              <a:xfrm>
                <a:off x="1526315" y="4036002"/>
                <a:ext cx="6744694" cy="9666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GB" sz="4000" dirty="0"/>
                  <a:t>c)     3.2 L + 1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L =  ? L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DFF8690-3E05-AE63-F338-4CF3BA3E6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15" y="4036002"/>
                <a:ext cx="6744694" cy="966675"/>
              </a:xfrm>
              <a:prstGeom prst="rect">
                <a:avLst/>
              </a:prstGeom>
              <a:blipFill>
                <a:blip r:embed="rId8"/>
                <a:stretch>
                  <a:fillRect l="-3162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D7AB7A0-F341-AE1B-85F2-76D8CC5B2293}"/>
                  </a:ext>
                </a:extLst>
              </p:cNvPr>
              <p:cNvSpPr/>
              <p:nvPr/>
            </p:nvSpPr>
            <p:spPr>
              <a:xfrm>
                <a:off x="1526315" y="5363518"/>
                <a:ext cx="6744694" cy="9653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GB" sz="4000" dirty="0"/>
                  <a:t>d)   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000" dirty="0"/>
                  <a:t> km + 2.4 km = ? km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D7AB7A0-F341-AE1B-85F2-76D8CC5B2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15" y="5363518"/>
                <a:ext cx="6744694" cy="965392"/>
              </a:xfrm>
              <a:prstGeom prst="rect">
                <a:avLst/>
              </a:prstGeom>
              <a:blipFill>
                <a:blip r:embed="rId9"/>
                <a:stretch>
                  <a:fillRect l="-3162"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A40EB7A-7E6D-C251-F586-B68237F9E93F}"/>
              </a:ext>
            </a:extLst>
          </p:cNvPr>
          <p:cNvSpPr/>
          <p:nvPr/>
        </p:nvSpPr>
        <p:spPr>
          <a:xfrm>
            <a:off x="5405303" y="3954021"/>
            <a:ext cx="1526439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4.8 L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F73E4E-BCEF-45BC-5BD8-A4993904EB02}"/>
              </a:ext>
            </a:extLst>
          </p:cNvPr>
          <p:cNvSpPr/>
          <p:nvPr/>
        </p:nvSpPr>
        <p:spPr>
          <a:xfrm>
            <a:off x="6371330" y="5360964"/>
            <a:ext cx="1995922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7.5 km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21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1037</TotalTime>
  <Words>132</Words>
  <Application>Microsoft Office PowerPoint</Application>
  <PresentationFormat>On-screen Show (4:3)</PresentationFormat>
  <Paragraphs>41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69</cp:revision>
  <dcterms:created xsi:type="dcterms:W3CDTF">2013-01-27T09:14:16Z</dcterms:created>
  <dcterms:modified xsi:type="dcterms:W3CDTF">2026-04-09T14:26:26Z</dcterms:modified>
  <cp:category/>
</cp:coreProperties>
</file>