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63" r:id="rId2"/>
    <p:sldId id="290" r:id="rId3"/>
    <p:sldId id="295" r:id="rId4"/>
    <p:sldId id="261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036" autoAdjust="0"/>
  </p:normalViewPr>
  <p:slideViewPr>
    <p:cSldViewPr snapToGrid="0" snapToObjects="1">
      <p:cViewPr varScale="1">
        <p:scale>
          <a:sx n="110" d="100"/>
          <a:sy n="110" d="100"/>
        </p:scale>
        <p:origin x="1644" y="3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5124A4-CBB3-4DC6-9D4E-3BFDE298388C}" type="datetimeFigureOut">
              <a:rPr lang="en-GB" smtClean="0"/>
              <a:t>15/04/2026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8F541A-795E-4524-9B7E-AC3BC78ABD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9276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4/15/2026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4/15/2026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4/15/2026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4/15/2026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arithmagicians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NUL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1801409" y="173826"/>
            <a:ext cx="62919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5</a:t>
            </a:r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D8BC66-A62D-A84A-6F58-3ABE0A0E691B}"/>
              </a:ext>
            </a:extLst>
          </p:cNvPr>
          <p:cNvSpPr txBox="1"/>
          <p:nvPr/>
        </p:nvSpPr>
        <p:spPr>
          <a:xfrm>
            <a:off x="2181003" y="1072739"/>
            <a:ext cx="571816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5400" dirty="0"/>
              <a:t>Assess and Review</a:t>
            </a:r>
          </a:p>
        </p:txBody>
      </p:sp>
      <p:pic>
        <p:nvPicPr>
          <p:cNvPr id="6" name="Picture 5" descr="A cartoon character holding a wand&#10;&#10;AI-generated content may be incorrect.">
            <a:extLst>
              <a:ext uri="{FF2B5EF4-FFF2-40B4-BE49-F238E27FC236}">
                <a16:creationId xmlns:a16="http://schemas.microsoft.com/office/drawing/2014/main" id="{F575FB16-30FB-4564-965D-AF65AF513A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6677" y="914400"/>
            <a:ext cx="5413882" cy="5943600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766458" y="6346763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4"/>
              </a:rPr>
              <a:t>www.arithmagicians.com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924EE96-1DEB-F822-9A13-B67D6472C668}"/>
                  </a:ext>
                </a:extLst>
              </p:cNvPr>
              <p:cNvSpPr txBox="1"/>
              <p:nvPr/>
            </p:nvSpPr>
            <p:spPr>
              <a:xfrm>
                <a:off x="2924517" y="2038636"/>
                <a:ext cx="4115380" cy="30008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+mj-lt"/>
                  <a:buAutoNum type="alphaUcPeriod"/>
                </a:pPr>
                <a:r>
                  <a:rPr lang="en-GB" sz="21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1 week </a:t>
                </a:r>
                <a14:m>
                  <m:oMath xmlns:m="http://schemas.openxmlformats.org/officeDocument/2006/math">
                    <m:r>
                      <a:rPr lang="en-GB" sz="21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1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_____ days</a:t>
                </a:r>
              </a:p>
              <a:p>
                <a:pPr marL="457200" indent="-457200">
                  <a:buFont typeface="+mj-lt"/>
                  <a:buAutoNum type="alphaUcPeriod"/>
                </a:pPr>
                <a:endParaRPr lang="en-GB" sz="21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457200" indent="-457200">
                  <a:buFont typeface="+mj-lt"/>
                  <a:buAutoNum type="alphaUcPeriod"/>
                </a:pPr>
                <a:r>
                  <a:rPr lang="en-GB" sz="21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4 weeks </a:t>
                </a:r>
                <a14:m>
                  <m:oMath xmlns:m="http://schemas.openxmlformats.org/officeDocument/2006/math">
                    <m:r>
                      <a:rPr lang="en-GB" sz="21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1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_____ days</a:t>
                </a:r>
              </a:p>
              <a:p>
                <a:pPr marL="457200" indent="-457200">
                  <a:buFont typeface="+mj-lt"/>
                  <a:buAutoNum type="alphaUcPeriod"/>
                </a:pPr>
                <a:endParaRPr lang="en-GB" sz="21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457200" indent="-457200">
                  <a:buFont typeface="+mj-lt"/>
                  <a:buAutoNum type="alphaUcPeriod"/>
                </a:pPr>
                <a:r>
                  <a:rPr lang="en-GB" sz="21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1 year </a:t>
                </a:r>
                <a14:m>
                  <m:oMath xmlns:m="http://schemas.openxmlformats.org/officeDocument/2006/math">
                    <m:r>
                      <a:rPr lang="en-GB" sz="21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1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_____ months</a:t>
                </a:r>
              </a:p>
              <a:p>
                <a:pPr marL="457200" indent="-457200">
                  <a:buFont typeface="+mj-lt"/>
                  <a:buAutoNum type="alphaUcPeriod"/>
                </a:pPr>
                <a:endParaRPr lang="en-GB" sz="21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457200" indent="-457200">
                  <a:buFont typeface="+mj-lt"/>
                  <a:buAutoNum type="alphaUcPeriod"/>
                </a:pPr>
                <a:r>
                  <a:rPr lang="en-GB" sz="21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1 year = ______ days</a:t>
                </a:r>
              </a:p>
              <a:p>
                <a:pPr marL="457200" indent="-457200">
                  <a:buFont typeface="+mj-lt"/>
                  <a:buAutoNum type="alphaUcPeriod"/>
                </a:pPr>
                <a:endParaRPr lang="en-GB" sz="21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457200" indent="-457200">
                  <a:buFont typeface="+mj-lt"/>
                  <a:buAutoNum type="alphaUcPeriod"/>
                </a:pPr>
                <a:r>
                  <a:rPr lang="en-GB" sz="21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A leap year = ______ days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924EE96-1DEB-F822-9A13-B67D6472C6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4517" y="2038636"/>
                <a:ext cx="4115380" cy="3000821"/>
              </a:xfrm>
              <a:prstGeom prst="rect">
                <a:avLst/>
              </a:prstGeom>
              <a:blipFill>
                <a:blip r:embed="rId2"/>
                <a:stretch>
                  <a:fillRect l="-1926" t="-1420" b="-30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D6CAE94E-F5E7-F554-107D-E6B28E8D7B3C}"/>
              </a:ext>
            </a:extLst>
          </p:cNvPr>
          <p:cNvSpPr/>
          <p:nvPr/>
        </p:nvSpPr>
        <p:spPr>
          <a:xfrm>
            <a:off x="1515888" y="1026532"/>
            <a:ext cx="6112223" cy="5309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Days, Weeks, Months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C010B7E-DAA1-C105-2640-D615AB1BA8AE}"/>
              </a:ext>
            </a:extLst>
          </p:cNvPr>
          <p:cNvSpPr/>
          <p:nvPr/>
        </p:nvSpPr>
        <p:spPr>
          <a:xfrm>
            <a:off x="4440991" y="1910304"/>
            <a:ext cx="1015918" cy="5309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7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D7F2561-7133-6F02-084A-66AB1A130373}"/>
              </a:ext>
            </a:extLst>
          </p:cNvPr>
          <p:cNvSpPr/>
          <p:nvPr/>
        </p:nvSpPr>
        <p:spPr>
          <a:xfrm>
            <a:off x="4474248" y="2562226"/>
            <a:ext cx="1015918" cy="5309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28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CCDD5F9-6917-C4DB-8D5D-92035A18477B}"/>
              </a:ext>
            </a:extLst>
          </p:cNvPr>
          <p:cNvSpPr/>
          <p:nvPr/>
        </p:nvSpPr>
        <p:spPr>
          <a:xfrm>
            <a:off x="4268280" y="3218462"/>
            <a:ext cx="1015918" cy="5309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12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5ECFE7A-9652-A63F-B69D-F3D4819964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1484EE9-783A-0F56-C1C1-E916B24DA285}"/>
              </a:ext>
            </a:extLst>
          </p:cNvPr>
          <p:cNvSpPr/>
          <p:nvPr/>
        </p:nvSpPr>
        <p:spPr>
          <a:xfrm>
            <a:off x="4268280" y="3838265"/>
            <a:ext cx="1015918" cy="5309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365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EF0B712-8BFB-2201-FA7C-AB3947116F5A}"/>
              </a:ext>
            </a:extLst>
          </p:cNvPr>
          <p:cNvSpPr/>
          <p:nvPr/>
        </p:nvSpPr>
        <p:spPr>
          <a:xfrm>
            <a:off x="4835876" y="4463983"/>
            <a:ext cx="1015918" cy="5309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366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3B13C5B-3C11-ABA3-331A-1CEE9AF18D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733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C799CE1-0FCE-3B25-2F59-7BBC441941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26521DA-B7CB-797E-5B64-AC448FBBBCAD}"/>
              </a:ext>
            </a:extLst>
          </p:cNvPr>
          <p:cNvSpPr/>
          <p:nvPr/>
        </p:nvSpPr>
        <p:spPr>
          <a:xfrm>
            <a:off x="4245314" y="1264697"/>
            <a:ext cx="3942223" cy="99257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One way is to </a:t>
            </a:r>
          </a:p>
          <a:p>
            <a:pPr algn="ctr"/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use your knuckles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159C1AB-0C1F-CBEA-CF5E-58B5514349B8}"/>
              </a:ext>
            </a:extLst>
          </p:cNvPr>
          <p:cNvGraphicFramePr>
            <a:graphicFrameLocks noGrp="1"/>
          </p:cNvGraphicFramePr>
          <p:nvPr/>
        </p:nvGraphicFramePr>
        <p:xfrm>
          <a:off x="139509" y="676673"/>
          <a:ext cx="3055975" cy="3200400"/>
        </p:xfrm>
        <a:graphic>
          <a:graphicData uri="http://schemas.openxmlformats.org/drawingml/2006/table">
            <a:tbl>
              <a:tblPr/>
              <a:tblGrid>
                <a:gridCol w="1269421">
                  <a:extLst>
                    <a:ext uri="{9D8B030D-6E8A-4147-A177-3AD203B41FA5}">
                      <a16:colId xmlns:a16="http://schemas.microsoft.com/office/drawing/2014/main" val="842789227"/>
                    </a:ext>
                  </a:extLst>
                </a:gridCol>
                <a:gridCol w="993058">
                  <a:extLst>
                    <a:ext uri="{9D8B030D-6E8A-4147-A177-3AD203B41FA5}">
                      <a16:colId xmlns:a16="http://schemas.microsoft.com/office/drawing/2014/main" val="2072334805"/>
                    </a:ext>
                  </a:extLst>
                </a:gridCol>
                <a:gridCol w="793496">
                  <a:extLst>
                    <a:ext uri="{9D8B030D-6E8A-4147-A177-3AD203B41FA5}">
                      <a16:colId xmlns:a16="http://schemas.microsoft.com/office/drawing/2014/main" val="404485303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b="1" dirty="0"/>
                        <a:t>Month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b="1" dirty="0"/>
                        <a:t>Position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b="1" dirty="0"/>
                        <a:t>Days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44455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/>
                        <a:t>January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/>
                        <a:t>Knuckle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dirty="0"/>
                        <a:t>31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21043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/>
                        <a:t>February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/>
                        <a:t>Gap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/>
                        <a:t>28 / 29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24005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/>
                        <a:t>March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/>
                        <a:t>Knuckle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dirty="0"/>
                        <a:t>31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57510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/>
                        <a:t>April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/>
                        <a:t>Gap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/>
                        <a:t>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63403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/>
                        <a:t>May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/>
                        <a:t>Knuckle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/>
                        <a:t>31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046854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/>
                        <a:t>June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/>
                        <a:t>Gap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/>
                        <a:t>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49072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/>
                        <a:t>July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/>
                        <a:t>Knuckle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dirty="0"/>
                        <a:t>31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0635464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AF504BCA-3236-9800-79BC-7CAB2AE69C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84C815F4-B6BD-19C7-7887-1FA122A2A4A2}"/>
              </a:ext>
            </a:extLst>
          </p:cNvPr>
          <p:cNvGraphicFramePr>
            <a:graphicFrameLocks noGrp="1"/>
          </p:cNvGraphicFramePr>
          <p:nvPr/>
        </p:nvGraphicFramePr>
        <p:xfrm>
          <a:off x="126759" y="4543264"/>
          <a:ext cx="3068725" cy="2194560"/>
        </p:xfrm>
        <a:graphic>
          <a:graphicData uri="http://schemas.openxmlformats.org/drawingml/2006/table">
            <a:tbl>
              <a:tblPr/>
              <a:tblGrid>
                <a:gridCol w="1258888">
                  <a:extLst>
                    <a:ext uri="{9D8B030D-6E8A-4147-A177-3AD203B41FA5}">
                      <a16:colId xmlns:a16="http://schemas.microsoft.com/office/drawing/2014/main" val="555317727"/>
                    </a:ext>
                  </a:extLst>
                </a:gridCol>
                <a:gridCol w="1028903">
                  <a:extLst>
                    <a:ext uri="{9D8B030D-6E8A-4147-A177-3AD203B41FA5}">
                      <a16:colId xmlns:a16="http://schemas.microsoft.com/office/drawing/2014/main" val="1303503769"/>
                    </a:ext>
                  </a:extLst>
                </a:gridCol>
                <a:gridCol w="780934">
                  <a:extLst>
                    <a:ext uri="{9D8B030D-6E8A-4147-A177-3AD203B41FA5}">
                      <a16:colId xmlns:a16="http://schemas.microsoft.com/office/drawing/2014/main" val="264095149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b="1"/>
                        <a:t>Month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b="1"/>
                        <a:t>Position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b="1" dirty="0"/>
                        <a:t>Days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72205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/>
                        <a:t>August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/>
                        <a:t>Knuckle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/>
                        <a:t>31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624936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/>
                        <a:t>September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/>
                        <a:t>Gap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/>
                        <a:t>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6934674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/>
                        <a:t>October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/>
                        <a:t>Knuckle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/>
                        <a:t>31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812035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/>
                        <a:t>November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/>
                        <a:t>Gap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/>
                        <a:t>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301692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/>
                        <a:t>December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/>
                        <a:t>Knuckle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dirty="0"/>
                        <a:t>31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90922803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5774CC3B-3180-B734-D8C5-6B62BC867340}"/>
              </a:ext>
            </a:extLst>
          </p:cNvPr>
          <p:cNvSpPr txBox="1"/>
          <p:nvPr/>
        </p:nvSpPr>
        <p:spPr>
          <a:xfrm>
            <a:off x="123428" y="30342"/>
            <a:ext cx="324956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dirty="0"/>
              <a:t>Left Hand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36E018C-2239-7811-6FF4-8D165CA41895}"/>
              </a:ext>
            </a:extLst>
          </p:cNvPr>
          <p:cNvSpPr txBox="1"/>
          <p:nvPr/>
        </p:nvSpPr>
        <p:spPr>
          <a:xfrm>
            <a:off x="129784" y="3929999"/>
            <a:ext cx="30559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sz="3600" dirty="0"/>
              <a:t>Right Hand</a:t>
            </a:r>
          </a:p>
        </p:txBody>
      </p:sp>
      <p:pic>
        <p:nvPicPr>
          <p:cNvPr id="16" name="Picture 15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46E8194D-E879-3CE5-4157-2D06744B56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0523" y="59689"/>
            <a:ext cx="1233968" cy="1233968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CEA21F07-FECA-0917-AC76-59F245956435}"/>
              </a:ext>
            </a:extLst>
          </p:cNvPr>
          <p:cNvGrpSpPr/>
          <p:nvPr/>
        </p:nvGrpSpPr>
        <p:grpSpPr>
          <a:xfrm>
            <a:off x="3740518" y="2601062"/>
            <a:ext cx="4951814" cy="2780836"/>
            <a:chOff x="3740518" y="2601062"/>
            <a:chExt cx="4951814" cy="2780836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BAE37B17-548A-0CF2-302B-20341275966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t="5247" b="10517"/>
            <a:stretch>
              <a:fillRect/>
            </a:stretch>
          </p:blipFill>
          <p:spPr>
            <a:xfrm>
              <a:off x="3740518" y="2601062"/>
              <a:ext cx="4951814" cy="2780836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DD0DDBB-C107-DEF8-CE7E-DC7374010A26}"/>
                </a:ext>
              </a:extLst>
            </p:cNvPr>
            <p:cNvSpPr txBox="1"/>
            <p:nvPr/>
          </p:nvSpPr>
          <p:spPr>
            <a:xfrm>
              <a:off x="4341108" y="3046904"/>
              <a:ext cx="596651" cy="276999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GB" sz="1200" dirty="0">
                  <a:solidFill>
                    <a:srgbClr val="FF0000"/>
                  </a:solidFill>
                </a:rPr>
                <a:t>March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110602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A189B68-E665-DDAE-2304-64C58CBCEA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oup 58">
            <a:extLst>
              <a:ext uri="{FF2B5EF4-FFF2-40B4-BE49-F238E27FC236}">
                <a16:creationId xmlns:a16="http://schemas.microsoft.com/office/drawing/2014/main" id="{649DE322-7597-4F48-F451-BA547D5B3041}"/>
              </a:ext>
            </a:extLst>
          </p:cNvPr>
          <p:cNvGrpSpPr/>
          <p:nvPr/>
        </p:nvGrpSpPr>
        <p:grpSpPr>
          <a:xfrm>
            <a:off x="-162486" y="1501586"/>
            <a:ext cx="9144000" cy="3940729"/>
            <a:chOff x="-206479" y="837748"/>
            <a:chExt cx="9144000" cy="3940729"/>
          </a:xfrm>
        </p:grpSpPr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8CB53DB1-17F0-26FB-4DBF-2F51B768F06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b="35355"/>
            <a:stretch>
              <a:fillRect/>
            </a:stretch>
          </p:blipFill>
          <p:spPr>
            <a:xfrm>
              <a:off x="-206479" y="837748"/>
              <a:ext cx="9144000" cy="3940729"/>
            </a:xfrm>
            <a:prstGeom prst="rect">
              <a:avLst/>
            </a:prstGeom>
          </p:spPr>
        </p:pic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DDB9D1FE-80BB-196E-5072-17F0A59F28D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40678" y="4140213"/>
              <a:ext cx="1276528" cy="638264"/>
            </a:xfrm>
            <a:prstGeom prst="rect">
              <a:avLst/>
            </a:prstGeom>
          </p:spPr>
        </p:pic>
      </p:grpSp>
      <p:pic>
        <p:nvPicPr>
          <p:cNvPr id="38" name="Picture 37">
            <a:extLst>
              <a:ext uri="{FF2B5EF4-FFF2-40B4-BE49-F238E27FC236}">
                <a16:creationId xmlns:a16="http://schemas.microsoft.com/office/drawing/2014/main" id="{9D3449EF-7CBE-B025-937C-B0A5B536DB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DB113D4-8AEB-4734-9F4E-98B53CE9E66C}"/>
              </a:ext>
            </a:extLst>
          </p:cNvPr>
          <p:cNvSpPr/>
          <p:nvPr/>
        </p:nvSpPr>
        <p:spPr>
          <a:xfrm>
            <a:off x="484225" y="263122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pic>
        <p:nvPicPr>
          <p:cNvPr id="26" name="Picture 25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0992077B-4D27-D6F1-7FC5-B287DE82FD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9154" y="138191"/>
            <a:ext cx="1327675" cy="1327675"/>
          </a:xfrm>
          <a:prstGeom prst="rect">
            <a:avLst/>
          </a:prstGeom>
        </p:spPr>
      </p:pic>
      <p:pic>
        <p:nvPicPr>
          <p:cNvPr id="3" name="Picture 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A67726DE-9427-B035-DA36-984714ED36B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09845" y="173910"/>
            <a:ext cx="1327676" cy="1327676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DF51C55E-106F-5B93-4B6F-AF952F0EF53D}"/>
              </a:ext>
            </a:extLst>
          </p:cNvPr>
          <p:cNvSpPr/>
          <p:nvPr/>
        </p:nvSpPr>
        <p:spPr>
          <a:xfrm>
            <a:off x="1724295" y="2393575"/>
            <a:ext cx="783771" cy="5309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31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D71BE30-1EB1-0BC6-7E28-F77E547A11E9}"/>
              </a:ext>
            </a:extLst>
          </p:cNvPr>
          <p:cNvSpPr/>
          <p:nvPr/>
        </p:nvSpPr>
        <p:spPr>
          <a:xfrm>
            <a:off x="1820089" y="3192664"/>
            <a:ext cx="783771" cy="62324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b="1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28 or 29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A66CB9A-1A8D-3523-32F3-1092321C1B89}"/>
              </a:ext>
            </a:extLst>
          </p:cNvPr>
          <p:cNvSpPr/>
          <p:nvPr/>
        </p:nvSpPr>
        <p:spPr>
          <a:xfrm>
            <a:off x="1724295" y="3989632"/>
            <a:ext cx="783771" cy="5309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31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6C7C2B4-9C29-066F-324E-E50C5BFE600E}"/>
              </a:ext>
            </a:extLst>
          </p:cNvPr>
          <p:cNvSpPr/>
          <p:nvPr/>
        </p:nvSpPr>
        <p:spPr>
          <a:xfrm>
            <a:off x="1724295" y="4741495"/>
            <a:ext cx="783771" cy="5309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30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FC73D2F-A6A8-98A2-D3E1-3B6436535DBB}"/>
              </a:ext>
            </a:extLst>
          </p:cNvPr>
          <p:cNvSpPr/>
          <p:nvPr/>
        </p:nvSpPr>
        <p:spPr>
          <a:xfrm>
            <a:off x="4409514" y="2393575"/>
            <a:ext cx="783771" cy="5309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31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DEE04880-7C05-598F-748C-9EC31F8A50C7}"/>
              </a:ext>
            </a:extLst>
          </p:cNvPr>
          <p:cNvSpPr/>
          <p:nvPr/>
        </p:nvSpPr>
        <p:spPr>
          <a:xfrm>
            <a:off x="4409514" y="3192664"/>
            <a:ext cx="783771" cy="5309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30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0FD33CF6-7059-92A6-E459-A6AD7F92D215}"/>
              </a:ext>
            </a:extLst>
          </p:cNvPr>
          <p:cNvSpPr/>
          <p:nvPr/>
        </p:nvSpPr>
        <p:spPr>
          <a:xfrm>
            <a:off x="4409514" y="3991753"/>
            <a:ext cx="783771" cy="5309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31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7F9D3DEB-E9C2-4011-73F0-B38CAD1849DE}"/>
              </a:ext>
            </a:extLst>
          </p:cNvPr>
          <p:cNvSpPr/>
          <p:nvPr/>
        </p:nvSpPr>
        <p:spPr>
          <a:xfrm>
            <a:off x="4409514" y="4790841"/>
            <a:ext cx="783771" cy="5309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31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E4F4C17B-555D-A829-6706-A9D4D12EE741}"/>
              </a:ext>
            </a:extLst>
          </p:cNvPr>
          <p:cNvSpPr/>
          <p:nvPr/>
        </p:nvSpPr>
        <p:spPr>
          <a:xfrm>
            <a:off x="7555976" y="2446839"/>
            <a:ext cx="783771" cy="5309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30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74BABBC2-BE2E-1662-7C11-B10AECD85F03}"/>
              </a:ext>
            </a:extLst>
          </p:cNvPr>
          <p:cNvSpPr/>
          <p:nvPr/>
        </p:nvSpPr>
        <p:spPr>
          <a:xfrm>
            <a:off x="7555976" y="3209350"/>
            <a:ext cx="783771" cy="5309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31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F15BC7E0-FB98-762E-764C-AA6137126A84}"/>
              </a:ext>
            </a:extLst>
          </p:cNvPr>
          <p:cNvSpPr/>
          <p:nvPr/>
        </p:nvSpPr>
        <p:spPr>
          <a:xfrm>
            <a:off x="7555976" y="3971861"/>
            <a:ext cx="783771" cy="5309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30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00793550-71C4-5EB1-17D8-061888863DD3}"/>
              </a:ext>
            </a:extLst>
          </p:cNvPr>
          <p:cNvSpPr/>
          <p:nvPr/>
        </p:nvSpPr>
        <p:spPr>
          <a:xfrm>
            <a:off x="7555976" y="4734372"/>
            <a:ext cx="783771" cy="5309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31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BBE4C6D7-2F51-66CA-5E6B-F9989DDC34DE}"/>
              </a:ext>
            </a:extLst>
          </p:cNvPr>
          <p:cNvSpPr/>
          <p:nvPr/>
        </p:nvSpPr>
        <p:spPr>
          <a:xfrm>
            <a:off x="415514" y="1128223"/>
            <a:ext cx="831564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200" dirty="0"/>
              <a:t>How many days are in each month</a:t>
            </a:r>
          </a:p>
        </p:txBody>
      </p:sp>
    </p:spTree>
    <p:extLst>
      <p:ext uri="{BB962C8B-B14F-4D97-AF65-F5344CB8AC3E}">
        <p14:creationId xmlns:p14="http://schemas.microsoft.com/office/powerpoint/2010/main" val="176260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8" grpId="0"/>
      <p:bldP spid="31" grpId="0"/>
      <p:bldP spid="34" grpId="0"/>
      <p:bldP spid="35" grpId="0"/>
      <p:bldP spid="52" grpId="0"/>
      <p:bldP spid="53" grpId="0"/>
      <p:bldP spid="54" grpId="0"/>
      <p:bldP spid="55" grpId="0"/>
      <p:bldP spid="56" grpId="0"/>
      <p:bldP spid="57" grpId="0"/>
      <p:bldP spid="5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949</TotalTime>
  <Words>126</Words>
  <Application>Microsoft Office PowerPoint</Application>
  <PresentationFormat>On-screen Show (4:3)</PresentationFormat>
  <Paragraphs>79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Aptos</vt:lpstr>
      <vt:lpstr>Arial</vt:lpstr>
      <vt:lpstr>Calibri</vt:lpstr>
      <vt:lpstr>Cambria Math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58</cp:revision>
  <dcterms:created xsi:type="dcterms:W3CDTF">2013-01-27T09:14:16Z</dcterms:created>
  <dcterms:modified xsi:type="dcterms:W3CDTF">2026-04-15T08:36:39Z</dcterms:modified>
  <cp:category/>
</cp:coreProperties>
</file>