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05" r:id="rId3"/>
    <p:sldId id="273" r:id="rId4"/>
    <p:sldId id="332" r:id="rId5"/>
    <p:sldId id="333" r:id="rId6"/>
    <p:sldId id="334" r:id="rId7"/>
    <p:sldId id="33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528985" y="25977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4: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6339" y="2400125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4005943" y="63299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600370" y="2902571"/>
            <a:ext cx="691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80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60069" y="2889836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8640A8-C75E-33FB-351D-8FA0C4E0F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C85DFA8-4BA7-FA79-B366-8388D1A9D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6A60014-D886-12F3-4EA8-8710AC39B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6D0A5FC-9852-F1F4-483C-16969F7D7162}"/>
              </a:ext>
            </a:extLst>
          </p:cNvPr>
          <p:cNvGraphicFramePr>
            <a:graphicFrameLocks noGrp="1"/>
          </p:cNvGraphicFramePr>
          <p:nvPr/>
        </p:nvGraphicFramePr>
        <p:xfrm>
          <a:off x="1490109" y="119006"/>
          <a:ext cx="7372647" cy="21990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48955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68090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pic>
        <p:nvPicPr>
          <p:cNvPr id="89" name="Graphic 88">
            <a:extLst>
              <a:ext uri="{FF2B5EF4-FFF2-40B4-BE49-F238E27FC236}">
                <a16:creationId xmlns:a16="http://schemas.microsoft.com/office/drawing/2014/main" id="{74E52342-7BED-D159-06F4-438DBB097C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983" y="2742699"/>
            <a:ext cx="2184132" cy="1773780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E795981F-78D6-0CC9-A62A-9F0EFDDAE147}"/>
              </a:ext>
            </a:extLst>
          </p:cNvPr>
          <p:cNvGrpSpPr/>
          <p:nvPr/>
        </p:nvGrpSpPr>
        <p:grpSpPr>
          <a:xfrm>
            <a:off x="7303962" y="602793"/>
            <a:ext cx="902996" cy="1732178"/>
            <a:chOff x="7162372" y="2388125"/>
            <a:chExt cx="902996" cy="173217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0B46F95-95B2-F46C-3DB8-E9978E9B9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934" t="34426" r="42244" b="42987"/>
            <a:stretch/>
          </p:blipFill>
          <p:spPr>
            <a:xfrm>
              <a:off x="7732643" y="2878083"/>
              <a:ext cx="327598" cy="376131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41B1F95-D589-4489-87E0-84BE33555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002" t="23074" r="31995" b="33000"/>
            <a:stretch/>
          </p:blipFill>
          <p:spPr>
            <a:xfrm>
              <a:off x="7162372" y="2388125"/>
              <a:ext cx="614247" cy="1732178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182A9AD-5200-64C7-98D3-8C812B8B9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934" t="34426" r="42244" b="42987"/>
            <a:stretch/>
          </p:blipFill>
          <p:spPr>
            <a:xfrm>
              <a:off x="7737770" y="3218548"/>
              <a:ext cx="327598" cy="376131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97F1D47-11FA-8C81-A90E-083B696884E1}"/>
              </a:ext>
            </a:extLst>
          </p:cNvPr>
          <p:cNvGrpSpPr/>
          <p:nvPr/>
        </p:nvGrpSpPr>
        <p:grpSpPr>
          <a:xfrm>
            <a:off x="2342283" y="585897"/>
            <a:ext cx="852152" cy="1732178"/>
            <a:chOff x="2000762" y="2402134"/>
            <a:chExt cx="852152" cy="1732178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003766F-42FB-7C82-AE98-4551D6B0D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934" t="34426" r="42244" b="42987"/>
            <a:stretch/>
          </p:blipFill>
          <p:spPr>
            <a:xfrm>
              <a:off x="2525316" y="2892092"/>
              <a:ext cx="327598" cy="376131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7AD7479D-6C3C-D72D-7D26-C2D3B7D9D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002" t="23074" r="31995" b="33000"/>
            <a:stretch/>
          </p:blipFill>
          <p:spPr>
            <a:xfrm>
              <a:off x="2000762" y="2402134"/>
              <a:ext cx="614247" cy="1732178"/>
            </a:xfrm>
            <a:prstGeom prst="rect">
              <a:avLst/>
            </a:prstGeom>
          </p:spPr>
        </p:pic>
      </p:grp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E4FB49A1-EB2E-A0CC-9DF3-AD1CD9BA4A92}"/>
              </a:ext>
            </a:extLst>
          </p:cNvPr>
          <p:cNvSpPr/>
          <p:nvPr/>
        </p:nvSpPr>
        <p:spPr>
          <a:xfrm>
            <a:off x="3287568" y="2874496"/>
            <a:ext cx="5266178" cy="1043842"/>
          </a:xfrm>
          <a:prstGeom prst="wedgeRoundRectCallout">
            <a:avLst>
              <a:gd name="adj1" fmla="val -86180"/>
              <a:gd name="adj2" fmla="val 3874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 find the missing number, I will find 1 more than 23.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47BC38B1-B26E-505D-0DC5-1F6F42D6A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8" y="82003"/>
            <a:ext cx="1270971" cy="127097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D7B077-3EE0-F84A-F65D-33FD3E53FE53}"/>
              </a:ext>
            </a:extLst>
          </p:cNvPr>
          <p:cNvGraphicFramePr>
            <a:graphicFrameLocks noGrp="1"/>
          </p:cNvGraphicFramePr>
          <p:nvPr/>
        </p:nvGraphicFramePr>
        <p:xfrm>
          <a:off x="1490108" y="2344967"/>
          <a:ext cx="7372647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26917178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571017190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3887679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09277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BDC446D-B0C6-7631-EDAC-A584FC3BCFE3}"/>
              </a:ext>
            </a:extLst>
          </p:cNvPr>
          <p:cNvSpPr/>
          <p:nvPr/>
        </p:nvSpPr>
        <p:spPr>
          <a:xfrm>
            <a:off x="2380864" y="2259883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23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CA3139-2477-90EE-115B-F97FC91F8951}"/>
              </a:ext>
            </a:extLst>
          </p:cNvPr>
          <p:cNvSpPr/>
          <p:nvPr/>
        </p:nvSpPr>
        <p:spPr>
          <a:xfrm>
            <a:off x="7237360" y="2259883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9CC15F-9446-AD35-6ABC-6CA1DE6EBAD6}"/>
              </a:ext>
            </a:extLst>
          </p:cNvPr>
          <p:cNvSpPr/>
          <p:nvPr/>
        </p:nvSpPr>
        <p:spPr>
          <a:xfrm>
            <a:off x="4811817" y="2243518"/>
            <a:ext cx="729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3507FC0-EC57-21FE-7EC2-0AB481A2F0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0021" y="4440193"/>
            <a:ext cx="1957490" cy="206624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6BE3B23-0122-596C-1F25-4854D26732F7}"/>
              </a:ext>
            </a:extLst>
          </p:cNvPr>
          <p:cNvSpPr/>
          <p:nvPr/>
        </p:nvSpPr>
        <p:spPr>
          <a:xfrm>
            <a:off x="351316" y="5309418"/>
            <a:ext cx="5266178" cy="1064025"/>
          </a:xfrm>
          <a:prstGeom prst="wedgeRoundRectCallout">
            <a:avLst>
              <a:gd name="adj1" fmla="val 83909"/>
              <a:gd name="adj2" fmla="val -325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 find the missing number, I will find 1 less than 25.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B4C0D9-064B-9FF3-A9CA-E5BD761A0D8C}"/>
              </a:ext>
            </a:extLst>
          </p:cNvPr>
          <p:cNvSpPr/>
          <p:nvPr/>
        </p:nvSpPr>
        <p:spPr>
          <a:xfrm>
            <a:off x="1993952" y="4302218"/>
            <a:ext cx="49362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Who is correct?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214F5B-AAD7-60C6-4844-C0FD54E84543}"/>
              </a:ext>
            </a:extLst>
          </p:cNvPr>
          <p:cNvSpPr/>
          <p:nvPr/>
        </p:nvSpPr>
        <p:spPr>
          <a:xfrm>
            <a:off x="2082998" y="4301441"/>
            <a:ext cx="5503479" cy="584775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Both are correct – why?</a:t>
            </a:r>
            <a:endParaRPr lang="en-US" sz="4400" b="1" cap="none" spc="0" dirty="0">
              <a:ln w="1905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3F86F-A47C-2521-BA41-4060E3B61D51}"/>
              </a:ext>
            </a:extLst>
          </p:cNvPr>
          <p:cNvSpPr/>
          <p:nvPr/>
        </p:nvSpPr>
        <p:spPr>
          <a:xfrm>
            <a:off x="4633510" y="1020874"/>
            <a:ext cx="14226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sz="7200" b="1" cap="none" spc="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E0C70-9709-9C62-410E-9D51D1E22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34" t="34426" r="42244" b="42987"/>
          <a:stretch/>
        </p:blipFill>
        <p:spPr>
          <a:xfrm>
            <a:off x="7886402" y="1750348"/>
            <a:ext cx="327598" cy="376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2C38C6-4A63-02EE-57DE-FE455CB866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2" t="23074" r="31995" b="33000"/>
          <a:stretch/>
        </p:blipFill>
        <p:spPr>
          <a:xfrm>
            <a:off x="2043902" y="594345"/>
            <a:ext cx="614247" cy="1732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4B5E7B-DA3C-1BDC-D7D2-83CAC4E77F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2" t="23074" r="31995" b="33000"/>
          <a:stretch/>
        </p:blipFill>
        <p:spPr>
          <a:xfrm>
            <a:off x="7000681" y="590121"/>
            <a:ext cx="614247" cy="17321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5AB79-617B-4B30-70BF-315DE55CEB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34" t="34426" r="42244" b="42987"/>
          <a:stretch/>
        </p:blipFill>
        <p:spPr>
          <a:xfrm>
            <a:off x="8187778" y="1086461"/>
            <a:ext cx="327598" cy="376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91206D-5FCB-132F-E6E6-41D18DB09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34" t="34426" r="42244" b="42987"/>
          <a:stretch/>
        </p:blipFill>
        <p:spPr>
          <a:xfrm>
            <a:off x="8192905" y="1426926"/>
            <a:ext cx="327598" cy="37613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D21D605-2001-5CCD-3C65-BB589113EF41}"/>
              </a:ext>
            </a:extLst>
          </p:cNvPr>
          <p:cNvGrpSpPr/>
          <p:nvPr/>
        </p:nvGrpSpPr>
        <p:grpSpPr>
          <a:xfrm>
            <a:off x="4720740" y="585897"/>
            <a:ext cx="1394070" cy="1733661"/>
            <a:chOff x="4447492" y="583129"/>
            <a:chExt cx="1394070" cy="17336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DF380F8-0F3C-E0C2-B50A-785222E8717D}"/>
                </a:ext>
              </a:extLst>
            </p:cNvPr>
            <p:cNvGrpSpPr/>
            <p:nvPr/>
          </p:nvGrpSpPr>
          <p:grpSpPr>
            <a:xfrm>
              <a:off x="4736241" y="584612"/>
              <a:ext cx="857279" cy="1732178"/>
              <a:chOff x="4993400" y="585897"/>
              <a:chExt cx="857279" cy="173217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C5F52BE-90BD-53CF-1B74-A2C18F2615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934" t="34426" r="42244" b="42987"/>
              <a:stretch/>
            </p:blipFill>
            <p:spPr>
              <a:xfrm>
                <a:off x="5517954" y="1075855"/>
                <a:ext cx="327598" cy="37613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9B9DB08-B5C2-E645-4CFD-86B3F588DE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002" t="23074" r="31995" b="33000"/>
              <a:stretch/>
            </p:blipFill>
            <p:spPr>
              <a:xfrm>
                <a:off x="4993400" y="585897"/>
                <a:ext cx="614247" cy="173217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2EEC36C-C824-F0C3-D7E3-613F183DE3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934" t="34426" r="42244" b="42987"/>
              <a:stretch/>
            </p:blipFill>
            <p:spPr>
              <a:xfrm>
                <a:off x="5523081" y="1416320"/>
                <a:ext cx="327598" cy="376131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3EA9458-A0C3-D92D-F615-5462190ED39E}"/>
                </a:ext>
              </a:extLst>
            </p:cNvPr>
            <p:cNvGrpSpPr/>
            <p:nvPr/>
          </p:nvGrpSpPr>
          <p:grpSpPr>
            <a:xfrm>
              <a:off x="4447492" y="583129"/>
              <a:ext cx="1394070" cy="1732178"/>
              <a:chOff x="4447492" y="583129"/>
              <a:chExt cx="1394070" cy="173217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8B69607-F412-2683-34F5-106B4EE488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002" t="23074" r="31995" b="33000"/>
              <a:stretch/>
            </p:blipFill>
            <p:spPr>
              <a:xfrm>
                <a:off x="4447492" y="583129"/>
                <a:ext cx="614247" cy="1732178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3ED355D-EC5B-1083-E0C1-DDBDCF497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934" t="34426" r="42244" b="42987"/>
              <a:stretch/>
            </p:blipFill>
            <p:spPr>
              <a:xfrm>
                <a:off x="5508837" y="1069209"/>
                <a:ext cx="327598" cy="376131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2B047B2-AF35-1C31-9E71-99DCDAFC7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934" t="34426" r="42244" b="42987"/>
              <a:stretch/>
            </p:blipFill>
            <p:spPr>
              <a:xfrm>
                <a:off x="5513964" y="1409674"/>
                <a:ext cx="327598" cy="376131"/>
              </a:xfrm>
              <a:prstGeom prst="rect">
                <a:avLst/>
              </a:prstGeom>
            </p:spPr>
          </p:pic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76ED158-3D72-53CB-7864-CD0508B5FF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34" t="34426" r="42244" b="42987"/>
          <a:stretch/>
        </p:blipFill>
        <p:spPr>
          <a:xfrm>
            <a:off x="2877171" y="1445340"/>
            <a:ext cx="327598" cy="376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67FF23-9311-896B-D2B2-E00D976B32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34" t="34426" r="42244" b="42987"/>
          <a:stretch/>
        </p:blipFill>
        <p:spPr>
          <a:xfrm>
            <a:off x="2882298" y="1785805"/>
            <a:ext cx="327598" cy="3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9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6" grpId="0"/>
      <p:bldP spid="11" grpId="0" animBg="1"/>
      <p:bldP spid="12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60924-BCFB-70D0-A14D-DD9ACC2F9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D3EE457-ADE1-D7E1-4A06-F7B440437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E42248E-7024-9191-9E41-4E8E9722966C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17706DA5-8625-E21E-2C22-3FD92D03C751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pear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less.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pear?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6B72812-07E4-CE40-9B11-8D35002B889E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70p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9FAEE2E3-2094-8BCB-3C8C-71F00974BCBB}"/>
              </a:ext>
            </a:extLst>
          </p:cNvPr>
          <p:cNvSpPr/>
          <p:nvPr/>
        </p:nvSpPr>
        <p:spPr>
          <a:xfrm>
            <a:off x="5515897" y="4364433"/>
            <a:ext cx="432619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908246-0FC9-5D2C-12E4-39C2210D5A42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69p             </a:t>
            </a:r>
          </a:p>
        </p:txBody>
      </p:sp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457C859-4C8A-1C22-FF89-64BA9C2EC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8" y="209977"/>
            <a:ext cx="1202400" cy="1201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AB2A70-CA2A-67A0-D0E6-851380E43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141" y="1409509"/>
            <a:ext cx="1163484" cy="17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0474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E7326-9520-675F-DA3D-5553F11C7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35564EC-F6F4-50E2-04FB-2338A9605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75F66A3-0271-A241-CF67-FC715EB150D7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4F125621-3765-2339-A75E-990975EBAEF7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banana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more.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banana?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BB58173-80C4-42FD-6A80-8BF70F1E9CA6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70p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C1F7DBDF-8F44-DBEF-F036-49B02AD1ABA2}"/>
              </a:ext>
            </a:extLst>
          </p:cNvPr>
          <p:cNvSpPr/>
          <p:nvPr/>
        </p:nvSpPr>
        <p:spPr>
          <a:xfrm>
            <a:off x="5515897" y="4364433"/>
            <a:ext cx="432619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C4D17B-76D3-945C-1332-2AF2AD31FEC5}"/>
              </a:ext>
            </a:extLst>
          </p:cNvPr>
          <p:cNvSpPr/>
          <p:nvPr/>
        </p:nvSpPr>
        <p:spPr>
          <a:xfrm>
            <a:off x="6683361" y="2928166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71p             </a:t>
            </a:r>
          </a:p>
        </p:txBody>
      </p:sp>
      <p:pic>
        <p:nvPicPr>
          <p:cNvPr id="3" name="Picture 2" descr="A yellow banana on a black background&#10;&#10;AI-generated content may be incorrect.">
            <a:extLst>
              <a:ext uri="{FF2B5EF4-FFF2-40B4-BE49-F238E27FC236}">
                <a16:creationId xmlns:a16="http://schemas.microsoft.com/office/drawing/2014/main" id="{B4BE2AE0-E30D-69FD-FAB1-C9D78B44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93193" y="1742399"/>
            <a:ext cx="988376" cy="988376"/>
          </a:xfrm>
          <a:prstGeom prst="rect">
            <a:avLst/>
          </a:prstGeom>
        </p:spPr>
      </p:pic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25F290E-9DAC-E7C5-E015-8251894A9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48" y="209977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6065 L -0.10851 0.05556 C -0.13125 0.0544 -0.16528 0.05394 -0.20069 0.05394 C -0.24115 0.05394 -0.27361 0.0544 -0.29635 0.05556 L -0.40469 0.0606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EA8E-D435-9766-7724-24700CFD4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A04C820-EC97-8FA4-41A8-683BC0FCE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5E802FA-B3E4-A109-4B63-02C063F9D7F2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57AC9D48-BD19-64E6-2F60-AD8EAF664A57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orange costs 1p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more.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orange?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7D377B-04E5-E1BE-6138-B89C99A3DDAA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49p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23910747-CD6D-1725-7ECB-7D46C1212FB8}"/>
              </a:ext>
            </a:extLst>
          </p:cNvPr>
          <p:cNvSpPr/>
          <p:nvPr/>
        </p:nvSpPr>
        <p:spPr>
          <a:xfrm>
            <a:off x="5102942" y="3585971"/>
            <a:ext cx="432619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88702D-1F6C-BA06-9DE2-56D234C914C7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50p             </a:t>
            </a:r>
          </a:p>
        </p:txBody>
      </p:sp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DFEC8EB-8317-06C8-7BA3-5A594CC79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8" y="209977"/>
            <a:ext cx="1202400" cy="1201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D2007F-72D7-2F19-17BE-96B2FD525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590" y="1217120"/>
            <a:ext cx="1474586" cy="22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3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4635 -0.0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B35F65-FF5E-395E-19D2-BE53C1F31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EF5B0FE-0BB9-C570-2597-86CE1385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3EDB8-50C4-500C-B5A6-159C3EA0FE6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3763615-ABD1-16C0-9315-07F9B6AD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DA870D95-33EF-D835-3928-3F8D5B7F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DB7C1D-82C8-175D-0E2A-BA91A6B2B3D6}"/>
              </a:ext>
            </a:extLst>
          </p:cNvPr>
          <p:cNvSpPr txBox="1"/>
          <p:nvPr/>
        </p:nvSpPr>
        <p:spPr>
          <a:xfrm>
            <a:off x="1969782" y="1708621"/>
            <a:ext cx="615991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a) 1 more than 43 is ____</a:t>
            </a:r>
          </a:p>
          <a:p>
            <a:endParaRPr lang="en-GB" sz="4000" dirty="0"/>
          </a:p>
          <a:p>
            <a:r>
              <a:rPr lang="en-GB" sz="4000" dirty="0"/>
              <a:t>b) 1 more than ____ is 30</a:t>
            </a:r>
          </a:p>
          <a:p>
            <a:endParaRPr lang="en-GB" sz="4000" dirty="0"/>
          </a:p>
          <a:p>
            <a:r>
              <a:rPr lang="en-GB" sz="4000" dirty="0"/>
              <a:t>c) 1 less than ____ is 50</a:t>
            </a:r>
          </a:p>
          <a:p>
            <a:endParaRPr lang="en-GB" sz="4000" dirty="0"/>
          </a:p>
          <a:p>
            <a:r>
              <a:rPr lang="en-GB" sz="4000" dirty="0"/>
              <a:t>d) 1 less than ____ is 39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B7581D-FF0B-65F0-DD95-62947E530657}"/>
              </a:ext>
            </a:extLst>
          </p:cNvPr>
          <p:cNvSpPr/>
          <p:nvPr/>
        </p:nvSpPr>
        <p:spPr>
          <a:xfrm>
            <a:off x="5876193" y="1601259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44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B07737-C148-629B-8E5E-88BEA591EC7A}"/>
              </a:ext>
            </a:extLst>
          </p:cNvPr>
          <p:cNvSpPr/>
          <p:nvPr/>
        </p:nvSpPr>
        <p:spPr>
          <a:xfrm>
            <a:off x="4774981" y="2793300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29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7FB781-9292-45E1-AD09-943F6C5ADD48}"/>
              </a:ext>
            </a:extLst>
          </p:cNvPr>
          <p:cNvSpPr/>
          <p:nvPr/>
        </p:nvSpPr>
        <p:spPr>
          <a:xfrm>
            <a:off x="4489845" y="4034551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51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E010D3-F550-F5B8-3838-804D3CB4317B}"/>
              </a:ext>
            </a:extLst>
          </p:cNvPr>
          <p:cNvSpPr/>
          <p:nvPr/>
        </p:nvSpPr>
        <p:spPr>
          <a:xfrm>
            <a:off x="4371857" y="5235983"/>
            <a:ext cx="20092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658</TotalTime>
  <Words>492</Words>
  <Application>Microsoft Office PowerPoint</Application>
  <PresentationFormat>On-screen Show (4:3)</PresentationFormat>
  <Paragraphs>363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40</cp:revision>
  <dcterms:created xsi:type="dcterms:W3CDTF">2013-01-27T09:14:16Z</dcterms:created>
  <dcterms:modified xsi:type="dcterms:W3CDTF">2026-04-05T16:17:19Z</dcterms:modified>
  <cp:category/>
</cp:coreProperties>
</file>