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09" r:id="rId3"/>
    <p:sldId id="310" r:id="rId4"/>
    <p:sldId id="286" r:id="rId5"/>
    <p:sldId id="290" r:id="rId6"/>
    <p:sldId id="311" r:id="rId7"/>
    <p:sldId id="30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14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370935" y="25977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4: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8894" y="2564077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33800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2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0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3CC73276-D554-A1D9-76D0-019D094693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983" y="1497433"/>
            <a:ext cx="1577070" cy="1437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B42DE0B-0622-8610-CC72-C4E4C3B99FD6}"/>
              </a:ext>
            </a:extLst>
          </p:cNvPr>
          <p:cNvGrpSpPr/>
          <p:nvPr/>
        </p:nvGrpSpPr>
        <p:grpSpPr>
          <a:xfrm>
            <a:off x="556280" y="4646170"/>
            <a:ext cx="8031440" cy="1428793"/>
            <a:chOff x="1900683" y="4252262"/>
            <a:chExt cx="5558368" cy="767071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1900683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DB587DD-14BA-6854-4A10-A9B77B2A5809}"/>
                </a:ext>
              </a:extLst>
            </p:cNvPr>
            <p:cNvSpPr/>
            <p:nvPr/>
          </p:nvSpPr>
          <p:spPr>
            <a:xfrm>
              <a:off x="3808777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D1218B9-9F68-64BF-C9A1-95957C98B299}"/>
                </a:ext>
              </a:extLst>
            </p:cNvPr>
            <p:cNvSpPr/>
            <p:nvPr/>
          </p:nvSpPr>
          <p:spPr>
            <a:xfrm>
              <a:off x="5709254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317523" y="302793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463722" y="1418445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This means 3 groups of the same number makes </a:t>
              </a:r>
              <a:r>
                <a:rPr lang="en-US" sz="2800" b="1" dirty="0"/>
                <a:t>30 altogether.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463722" y="1418445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3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424756" y="1418445"/>
            <a:ext cx="6016614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30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367923" y="1420386"/>
            <a:ext cx="6130280" cy="1428793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381302" y="1411587"/>
            <a:ext cx="6103522" cy="1446391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35466" y="3740664"/>
              <a:ext cx="5745662" cy="5182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10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10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364861" y="1411586"/>
            <a:ext cx="6136404" cy="1446392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945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/>
                <a:t>3 × 10 = 30</a:t>
              </a:r>
              <a:br>
                <a:rPr lang="de-DE" sz="2800" dirty="0"/>
              </a:br>
              <a:r>
                <a:rPr lang="de-DE" sz="2800" dirty="0"/>
                <a:t>So </a:t>
              </a:r>
              <a:r>
                <a:rPr lang="de-DE" sz="2800" b="1" dirty="0"/>
                <a:t>? = 10</a:t>
              </a:r>
              <a:endParaRPr lang="en-GB" sz="2800" dirty="0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190" y="3100127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752" y="3100127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314" y="3100127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876" y="3100127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4C38BE-DB90-84D5-50AA-B597D7BA2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285" y="3100127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C9C9150-524C-44EA-3B22-0255B4178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066" y="3100127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E923613-43C2-028C-3008-461E66343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847" y="3100127"/>
            <a:ext cx="406865" cy="406865"/>
          </a:xfrm>
          <a:prstGeom prst="rect">
            <a:avLst/>
          </a:prstGeom>
        </p:spPr>
      </p:pic>
      <p:pic>
        <p:nvPicPr>
          <p:cNvPr id="5" name="Picture 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B1D6909-62B5-3830-2C71-D8BF1F2C0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628" y="3100127"/>
            <a:ext cx="406865" cy="406865"/>
          </a:xfrm>
          <a:prstGeom prst="rect">
            <a:avLst/>
          </a:prstGeom>
        </p:spPr>
      </p:pic>
      <p:pic>
        <p:nvPicPr>
          <p:cNvPr id="6" name="Picture 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D759A7D-40AD-DF41-8F74-81303C044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409" y="3100127"/>
            <a:ext cx="406865" cy="406865"/>
          </a:xfrm>
          <a:prstGeom prst="rect">
            <a:avLst/>
          </a:prstGeom>
        </p:spPr>
      </p:pic>
      <p:pic>
        <p:nvPicPr>
          <p:cNvPr id="7" name="Picture 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81657B0-628B-EF66-E82F-B73E90DE1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971" y="3100127"/>
            <a:ext cx="406865" cy="406865"/>
          </a:xfrm>
          <a:prstGeom prst="rect">
            <a:avLst/>
          </a:prstGeom>
        </p:spPr>
      </p:pic>
      <p:pic>
        <p:nvPicPr>
          <p:cNvPr id="8" name="Picture 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0AD4C83-BD44-799C-36FD-27253592D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533" y="3100127"/>
            <a:ext cx="406865" cy="406865"/>
          </a:xfrm>
          <a:prstGeom prst="rect">
            <a:avLst/>
          </a:prstGeom>
        </p:spPr>
      </p:pic>
      <p:pic>
        <p:nvPicPr>
          <p:cNvPr id="9" name="Picture 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D9BC0A-FC19-63F5-A04B-FE10B62EF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095" y="3100127"/>
            <a:ext cx="406865" cy="406865"/>
          </a:xfrm>
          <a:prstGeom prst="rect">
            <a:avLst/>
          </a:prstGeom>
        </p:spPr>
      </p:pic>
      <p:pic>
        <p:nvPicPr>
          <p:cNvPr id="11" name="Picture 1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9C95B62-EFC7-7823-1507-2F49398F1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633" y="3100127"/>
            <a:ext cx="406865" cy="406865"/>
          </a:xfrm>
          <a:prstGeom prst="rect">
            <a:avLst/>
          </a:prstGeom>
        </p:spPr>
      </p:pic>
      <p:pic>
        <p:nvPicPr>
          <p:cNvPr id="13" name="Picture 1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B5E6593-CA6A-BCF5-4AFB-C53B71004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686" y="3100127"/>
            <a:ext cx="406865" cy="406865"/>
          </a:xfrm>
          <a:prstGeom prst="rect">
            <a:avLst/>
          </a:prstGeom>
        </p:spPr>
      </p:pic>
      <p:pic>
        <p:nvPicPr>
          <p:cNvPr id="16" name="Picture 1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BD79B96-D6F4-B61D-B34A-CB88CCC28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741" y="3100127"/>
            <a:ext cx="406865" cy="406865"/>
          </a:xfrm>
          <a:prstGeom prst="rect">
            <a:avLst/>
          </a:prstGeom>
        </p:spPr>
      </p:pic>
      <p:pic>
        <p:nvPicPr>
          <p:cNvPr id="10" name="Picture 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6EE5843-6C7E-A2F7-4C5D-AEFECF42E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716" y="3541811"/>
            <a:ext cx="406865" cy="406865"/>
          </a:xfrm>
          <a:prstGeom prst="rect">
            <a:avLst/>
          </a:prstGeom>
        </p:spPr>
      </p:pic>
      <p:pic>
        <p:nvPicPr>
          <p:cNvPr id="18" name="Picture 1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5B5AAC-BE61-701D-4D91-9E3EAFE90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278" y="3541811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D11B563-0A2B-21BF-6135-1A46E0896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840" y="3541811"/>
            <a:ext cx="406865" cy="406865"/>
          </a:xfrm>
          <a:prstGeom prst="rect">
            <a:avLst/>
          </a:prstGeom>
        </p:spPr>
      </p:pic>
      <p:pic>
        <p:nvPicPr>
          <p:cNvPr id="20" name="Picture 1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A79BE34-383B-F259-B548-599F2BC4F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402" y="3541811"/>
            <a:ext cx="406865" cy="406865"/>
          </a:xfrm>
          <a:prstGeom prst="rect">
            <a:avLst/>
          </a:prstGeom>
        </p:spPr>
      </p:pic>
      <p:pic>
        <p:nvPicPr>
          <p:cNvPr id="21" name="Picture 2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3F8C0FE-4591-72B6-678C-27BF797BA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811" y="3541811"/>
            <a:ext cx="406865" cy="406865"/>
          </a:xfrm>
          <a:prstGeom prst="rect">
            <a:avLst/>
          </a:prstGeom>
        </p:spPr>
      </p:pic>
      <p:pic>
        <p:nvPicPr>
          <p:cNvPr id="22" name="Picture 2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C6D00DF-8838-39DB-A74E-35FD88792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592" y="3541811"/>
            <a:ext cx="406865" cy="406865"/>
          </a:xfrm>
          <a:prstGeom prst="rect">
            <a:avLst/>
          </a:prstGeom>
        </p:spPr>
      </p:pic>
      <p:pic>
        <p:nvPicPr>
          <p:cNvPr id="23" name="Picture 2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25F9D24-34C0-D20E-D0AC-AAE717603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373" y="3541811"/>
            <a:ext cx="406865" cy="406865"/>
          </a:xfrm>
          <a:prstGeom prst="rect">
            <a:avLst/>
          </a:prstGeom>
        </p:spPr>
      </p:pic>
      <p:pic>
        <p:nvPicPr>
          <p:cNvPr id="24" name="Picture 2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A04B880-91CC-671D-B34F-396C2E695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154" y="3541811"/>
            <a:ext cx="406865" cy="406865"/>
          </a:xfrm>
          <a:prstGeom prst="rect">
            <a:avLst/>
          </a:prstGeom>
        </p:spPr>
      </p:pic>
      <p:pic>
        <p:nvPicPr>
          <p:cNvPr id="25" name="Picture 2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AF94874-6021-E11A-89E2-3548CDA46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935" y="3541811"/>
            <a:ext cx="406865" cy="406865"/>
          </a:xfrm>
          <a:prstGeom prst="rect">
            <a:avLst/>
          </a:prstGeom>
        </p:spPr>
      </p:pic>
      <p:pic>
        <p:nvPicPr>
          <p:cNvPr id="26" name="Picture 2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13A90E3-A21C-00E5-D72D-71DAEF640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497" y="3541811"/>
            <a:ext cx="406865" cy="406865"/>
          </a:xfrm>
          <a:prstGeom prst="rect">
            <a:avLst/>
          </a:prstGeom>
        </p:spPr>
      </p:pic>
      <p:pic>
        <p:nvPicPr>
          <p:cNvPr id="27" name="Picture 2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27E9D8C-EACC-E285-1627-C02E047BD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059" y="3541811"/>
            <a:ext cx="406865" cy="406865"/>
          </a:xfrm>
          <a:prstGeom prst="rect">
            <a:avLst/>
          </a:prstGeom>
        </p:spPr>
      </p:pic>
      <p:pic>
        <p:nvPicPr>
          <p:cNvPr id="28" name="Picture 2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60AFC6E-44FB-14FA-7203-BCF8C72C0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621" y="3541811"/>
            <a:ext cx="406865" cy="406865"/>
          </a:xfrm>
          <a:prstGeom prst="rect">
            <a:avLst/>
          </a:prstGeom>
        </p:spPr>
      </p:pic>
      <p:pic>
        <p:nvPicPr>
          <p:cNvPr id="29" name="Picture 2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2DBD565-896B-EFF5-A4CF-A5032A1F4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159" y="3541811"/>
            <a:ext cx="406865" cy="406865"/>
          </a:xfrm>
          <a:prstGeom prst="rect">
            <a:avLst/>
          </a:prstGeom>
        </p:spPr>
      </p:pic>
      <p:pic>
        <p:nvPicPr>
          <p:cNvPr id="30" name="Picture 2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4B1B665-DB25-363B-5D8A-641370CD5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212" y="3541811"/>
            <a:ext cx="406865" cy="406865"/>
          </a:xfrm>
          <a:prstGeom prst="rect">
            <a:avLst/>
          </a:prstGeom>
        </p:spPr>
      </p:pic>
      <p:pic>
        <p:nvPicPr>
          <p:cNvPr id="31" name="Picture 3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ACF6606-4CA7-C987-DEC4-6DE5B8CB1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267" y="3541811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37291 0.2678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1338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13646 0.2604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1300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1632 0.2650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21389 0.2664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4" y="1331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02222 0.2694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1347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28524 0.2634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46 0.2604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1300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28941 0.2650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324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21944 0.2634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36788 0.2634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1317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12778 0.2516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1256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11406 0.2620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19687 0.2840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1419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45469 0.2694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3" y="13472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04236 0.2817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37291 0.2678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1338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13646 0.26042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1300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1632 0.2650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21389 0.2664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4" y="1331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02222 0.2694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1347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28524 0.2634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46 0.260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1300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28941 0.2650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324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21944 0.2634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36788 0.2634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1317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12778 0.25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1256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11406 0.2620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19687 0.28403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1419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45469 0.26945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3" y="13472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04236 0.28172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749E42C-097A-E6E6-5463-F8E7F6D9A6B8}"/>
              </a:ext>
            </a:extLst>
          </p:cNvPr>
          <p:cNvGrpSpPr/>
          <p:nvPr/>
        </p:nvGrpSpPr>
        <p:grpSpPr>
          <a:xfrm>
            <a:off x="2189591" y="3309064"/>
            <a:ext cx="6332895" cy="1490760"/>
            <a:chOff x="2079672" y="1539539"/>
            <a:chExt cx="6332895" cy="149076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1A437D3-70B2-8D69-B1D3-B992B3F2031C}"/>
                </a:ext>
              </a:extLst>
            </p:cNvPr>
            <p:cNvGrpSpPr/>
            <p:nvPr/>
          </p:nvGrpSpPr>
          <p:grpSpPr>
            <a:xfrm>
              <a:off x="2079672" y="1539539"/>
              <a:ext cx="6332895" cy="1490760"/>
              <a:chOff x="-4002145" y="1426793"/>
              <a:chExt cx="6332895" cy="1490760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EE5A4410-27CF-AC2D-5EDF-E6F9944DB43C}"/>
                  </a:ext>
                </a:extLst>
              </p:cNvPr>
              <p:cNvGrpSpPr/>
              <p:nvPr/>
            </p:nvGrpSpPr>
            <p:grpSpPr>
              <a:xfrm>
                <a:off x="-4002145" y="1426793"/>
                <a:ext cx="6239142" cy="1467715"/>
                <a:chOff x="2077985" y="1539539"/>
                <a:chExt cx="6239142" cy="1467715"/>
              </a:xfrm>
            </p:grpSpPr>
            <p:sp>
              <p:nvSpPr>
                <p:cNvPr id="134" name="Rectangle: Rounded Corners 133">
                  <a:extLst>
                    <a:ext uri="{FF2B5EF4-FFF2-40B4-BE49-F238E27FC236}">
                      <a16:creationId xmlns:a16="http://schemas.microsoft.com/office/drawing/2014/main" id="{8780B80B-9B21-5A78-14AB-D48FFFFDDA1A}"/>
                    </a:ext>
                  </a:extLst>
                </p:cNvPr>
                <p:cNvSpPr/>
                <p:nvPr/>
              </p:nvSpPr>
              <p:spPr>
                <a:xfrm>
                  <a:off x="2225258" y="1730391"/>
                  <a:ext cx="6091869" cy="599768"/>
                </a:xfrm>
                <a:prstGeom prst="roundRect">
                  <a:avLst/>
                </a:prstGeom>
                <a:solidFill>
                  <a:srgbClr val="00B0F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DDA9E276-B8B1-C2D5-3270-EE4D73D73410}"/>
                    </a:ext>
                  </a:extLst>
                </p:cNvPr>
                <p:cNvSpPr/>
                <p:nvPr/>
              </p:nvSpPr>
              <p:spPr>
                <a:xfrm>
                  <a:off x="4844125" y="153953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81A097A4-FCE4-B412-A11B-DA208816EBA9}"/>
                    </a:ext>
                  </a:extLst>
                </p:cNvPr>
                <p:cNvGrpSpPr/>
                <p:nvPr/>
              </p:nvGrpSpPr>
              <p:grpSpPr>
                <a:xfrm>
                  <a:off x="2077985" y="2176257"/>
                  <a:ext cx="851409" cy="830997"/>
                  <a:chOff x="5918859" y="2196705"/>
                  <a:chExt cx="851409" cy="830997"/>
                </a:xfrm>
              </p:grpSpPr>
              <p:sp>
                <p:nvSpPr>
                  <p:cNvPr id="143" name="Rectangle: Rounded Corners 142">
                    <a:extLst>
                      <a:ext uri="{FF2B5EF4-FFF2-40B4-BE49-F238E27FC236}">
                        <a16:creationId xmlns:a16="http://schemas.microsoft.com/office/drawing/2014/main" id="{8C59DBBA-01B4-A9D8-8901-69007C51E500}"/>
                      </a:ext>
                    </a:extLst>
                  </p:cNvPr>
                  <p:cNvSpPr/>
                  <p:nvPr/>
                </p:nvSpPr>
                <p:spPr>
                  <a:xfrm>
                    <a:off x="6068433" y="2368942"/>
                    <a:ext cx="60767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43B72C9E-76CF-B492-2321-0FC30783CADD}"/>
                      </a:ext>
                    </a:extLst>
                  </p:cNvPr>
                  <p:cNvSpPr/>
                  <p:nvPr/>
                </p:nvSpPr>
                <p:spPr>
                  <a:xfrm>
                    <a:off x="5918859" y="2196705"/>
                    <a:ext cx="851409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48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AE21D640-FD87-BFA9-1FC9-03BCDFBABB2F}"/>
                    </a:ext>
                  </a:extLst>
                </p:cNvPr>
                <p:cNvSpPr/>
                <p:nvPr/>
              </p:nvSpPr>
              <p:spPr>
                <a:xfrm>
                  <a:off x="2831502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Rectangle: Rounded Corners 137">
                  <a:extLst>
                    <a:ext uri="{FF2B5EF4-FFF2-40B4-BE49-F238E27FC236}">
                      <a16:creationId xmlns:a16="http://schemas.microsoft.com/office/drawing/2014/main" id="{6443510D-25FE-B717-1D6D-7D530B7045E7}"/>
                    </a:ext>
                  </a:extLst>
                </p:cNvPr>
                <p:cNvSpPr/>
                <p:nvPr/>
              </p:nvSpPr>
              <p:spPr>
                <a:xfrm>
                  <a:off x="4643331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" name="Rectangle: Rounded Corners 138">
                  <a:extLst>
                    <a:ext uri="{FF2B5EF4-FFF2-40B4-BE49-F238E27FC236}">
                      <a16:creationId xmlns:a16="http://schemas.microsoft.com/office/drawing/2014/main" id="{BA2C94BC-7A6F-B380-CCF4-4FEB45E53FA0}"/>
                    </a:ext>
                  </a:extLst>
                </p:cNvPr>
                <p:cNvSpPr/>
                <p:nvPr/>
              </p:nvSpPr>
              <p:spPr>
                <a:xfrm>
                  <a:off x="3435445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" name="Rectangle: Rounded Corners 139">
                  <a:extLst>
                    <a:ext uri="{FF2B5EF4-FFF2-40B4-BE49-F238E27FC236}">
                      <a16:creationId xmlns:a16="http://schemas.microsoft.com/office/drawing/2014/main" id="{D51F863A-2802-C817-B83C-8AB70DE18242}"/>
                    </a:ext>
                  </a:extLst>
                </p:cNvPr>
                <p:cNvSpPr/>
                <p:nvPr/>
              </p:nvSpPr>
              <p:spPr>
                <a:xfrm>
                  <a:off x="4039388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Rectangle: Rounded Corners 140">
                  <a:extLst>
                    <a:ext uri="{FF2B5EF4-FFF2-40B4-BE49-F238E27FC236}">
                      <a16:creationId xmlns:a16="http://schemas.microsoft.com/office/drawing/2014/main" id="{F9FC1FA7-3C9F-2B63-4DD6-CF85893E89E5}"/>
                    </a:ext>
                  </a:extLst>
                </p:cNvPr>
                <p:cNvSpPr/>
                <p:nvPr/>
              </p:nvSpPr>
              <p:spPr>
                <a:xfrm>
                  <a:off x="5247274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Rectangle: Rounded Corners 141">
                  <a:extLst>
                    <a:ext uri="{FF2B5EF4-FFF2-40B4-BE49-F238E27FC236}">
                      <a16:creationId xmlns:a16="http://schemas.microsoft.com/office/drawing/2014/main" id="{7D6DA3F0-5488-3F87-FA5E-24BE27233EB8}"/>
                    </a:ext>
                  </a:extLst>
                </p:cNvPr>
                <p:cNvSpPr/>
                <p:nvPr/>
              </p:nvSpPr>
              <p:spPr>
                <a:xfrm>
                  <a:off x="7709457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C26A45B6-0E9A-B800-22B9-86F7A34740D6}"/>
                  </a:ext>
                </a:extLst>
              </p:cNvPr>
              <p:cNvSpPr/>
              <p:nvPr/>
            </p:nvSpPr>
            <p:spPr>
              <a:xfrm>
                <a:off x="-3427699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F81D3586-0B95-B1DB-DEB9-DB7D1E119CDA}"/>
                  </a:ext>
                </a:extLst>
              </p:cNvPr>
              <p:cNvSpPr/>
              <p:nvPr/>
            </p:nvSpPr>
            <p:spPr>
              <a:xfrm>
                <a:off x="-2814030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6A474CE-61F4-1BE7-E4DE-BFCAB1B56CD0}"/>
                  </a:ext>
                </a:extLst>
              </p:cNvPr>
              <p:cNvSpPr/>
              <p:nvPr/>
            </p:nvSpPr>
            <p:spPr>
              <a:xfrm>
                <a:off x="-2200361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0ED09CCD-3239-5B41-EFC9-5C7A6431C57A}"/>
                  </a:ext>
                </a:extLst>
              </p:cNvPr>
              <p:cNvSpPr/>
              <p:nvPr/>
            </p:nvSpPr>
            <p:spPr>
              <a:xfrm>
                <a:off x="-1586692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AE57DB9-C679-9B24-F38E-5910C6868CC6}"/>
                  </a:ext>
                </a:extLst>
              </p:cNvPr>
              <p:cNvSpPr/>
              <p:nvPr/>
            </p:nvSpPr>
            <p:spPr>
              <a:xfrm>
                <a:off x="-973023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9BA0F34A-51A1-4C4A-82A3-A16460D9865F}"/>
                  </a:ext>
                </a:extLst>
              </p:cNvPr>
              <p:cNvSpPr/>
              <p:nvPr/>
            </p:nvSpPr>
            <p:spPr>
              <a:xfrm>
                <a:off x="1479341" y="2086556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0C609C4-0A74-001B-3CDF-496D63CEEC47}"/>
                </a:ext>
              </a:extLst>
            </p:cNvPr>
            <p:cNvGrpSpPr/>
            <p:nvPr/>
          </p:nvGrpSpPr>
          <p:grpSpPr>
            <a:xfrm>
              <a:off x="5698713" y="2180201"/>
              <a:ext cx="2090976" cy="841776"/>
              <a:chOff x="8652386" y="58337"/>
              <a:chExt cx="2090976" cy="841776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691A2472-C5A1-4571-D79B-8852DE1D8AB5}"/>
                  </a:ext>
                </a:extLst>
              </p:cNvPr>
              <p:cNvGrpSpPr/>
              <p:nvPr/>
            </p:nvGrpSpPr>
            <p:grpSpPr>
              <a:xfrm>
                <a:off x="9268213" y="68169"/>
                <a:ext cx="851409" cy="830997"/>
                <a:chOff x="9337133" y="1765649"/>
                <a:chExt cx="851409" cy="830997"/>
              </a:xfrm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D571D462-DB77-F7E5-B79F-803DB198C67D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EA1B7E0B-92CA-A8AD-C2F7-E5252361FFC5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F49E1760-B513-2C3C-3328-E8153E922254}"/>
                  </a:ext>
                </a:extLst>
              </p:cNvPr>
              <p:cNvGrpSpPr/>
              <p:nvPr/>
            </p:nvGrpSpPr>
            <p:grpSpPr>
              <a:xfrm>
                <a:off x="8652386" y="58337"/>
                <a:ext cx="851409" cy="830997"/>
                <a:chOff x="9337133" y="1765649"/>
                <a:chExt cx="851409" cy="830997"/>
              </a:xfrm>
            </p:grpSpPr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12A6E194-34A5-7362-10E7-E30A60E52B40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2E9622CB-5405-FD57-5FF2-84137F3532A6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15183A81-CB41-774A-7987-98E11D75A257}"/>
                  </a:ext>
                </a:extLst>
              </p:cNvPr>
              <p:cNvGrpSpPr/>
              <p:nvPr/>
            </p:nvGrpSpPr>
            <p:grpSpPr>
              <a:xfrm>
                <a:off x="9891953" y="69116"/>
                <a:ext cx="851409" cy="830997"/>
                <a:chOff x="9337133" y="1765649"/>
                <a:chExt cx="851409" cy="830997"/>
              </a:xfrm>
            </p:grpSpPr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A018008A-8F84-3CCC-76D8-D10A77425BCA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BA8BDEE2-D18C-6D9A-8551-1E8F95011726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B8689356-CF7A-F270-8BB7-9E204C0E00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526" y="1014754"/>
            <a:ext cx="1814848" cy="191567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355093" y="25751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10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583804" y="1345988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80 ÷ 10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583804" y="1345988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“10 × what equals 80?”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583804" y="1345988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10 × 8 = 80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583804" y="1345988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80 ÷ 10 = 8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271079" y="216831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117985-3C4A-76BE-F871-BFC830FEAA0A}"/>
              </a:ext>
            </a:extLst>
          </p:cNvPr>
          <p:cNvGrpSpPr/>
          <p:nvPr/>
        </p:nvGrpSpPr>
        <p:grpSpPr>
          <a:xfrm>
            <a:off x="2189591" y="3309064"/>
            <a:ext cx="6332895" cy="1490760"/>
            <a:chOff x="2079672" y="1539539"/>
            <a:chExt cx="6332895" cy="14907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885C9D5-641C-2569-0BA5-EA3ADF15E4B9}"/>
                </a:ext>
              </a:extLst>
            </p:cNvPr>
            <p:cNvGrpSpPr/>
            <p:nvPr/>
          </p:nvGrpSpPr>
          <p:grpSpPr>
            <a:xfrm>
              <a:off x="2079672" y="1539539"/>
              <a:ext cx="6332895" cy="1490760"/>
              <a:chOff x="-4002145" y="1426793"/>
              <a:chExt cx="6332895" cy="149076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5B56E2B-4A28-B4CE-FFAB-30C70ABA4C89}"/>
                  </a:ext>
                </a:extLst>
              </p:cNvPr>
              <p:cNvGrpSpPr/>
              <p:nvPr/>
            </p:nvGrpSpPr>
            <p:grpSpPr>
              <a:xfrm>
                <a:off x="-4002145" y="1426793"/>
                <a:ext cx="6239142" cy="1467715"/>
                <a:chOff x="2077985" y="1539539"/>
                <a:chExt cx="6239142" cy="1467715"/>
              </a:xfrm>
            </p:grpSpPr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E46AB8F2-3691-775B-3182-E4963D573AF2}"/>
                    </a:ext>
                  </a:extLst>
                </p:cNvPr>
                <p:cNvSpPr/>
                <p:nvPr/>
              </p:nvSpPr>
              <p:spPr>
                <a:xfrm>
                  <a:off x="2225258" y="1730391"/>
                  <a:ext cx="6091869" cy="599768"/>
                </a:xfrm>
                <a:prstGeom prst="roundRect">
                  <a:avLst/>
                </a:prstGeom>
                <a:solidFill>
                  <a:srgbClr val="00B0F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4BD3F44-D99C-108A-380E-8DF67A970D16}"/>
                    </a:ext>
                  </a:extLst>
                </p:cNvPr>
                <p:cNvSpPr/>
                <p:nvPr/>
              </p:nvSpPr>
              <p:spPr>
                <a:xfrm>
                  <a:off x="4844125" y="153953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1F75FEF5-602C-9C8A-48FC-CB9A308486B1}"/>
                    </a:ext>
                  </a:extLst>
                </p:cNvPr>
                <p:cNvGrpSpPr/>
                <p:nvPr/>
              </p:nvGrpSpPr>
              <p:grpSpPr>
                <a:xfrm>
                  <a:off x="2077985" y="2176257"/>
                  <a:ext cx="851409" cy="830997"/>
                  <a:chOff x="5918859" y="2196705"/>
                  <a:chExt cx="851409" cy="830997"/>
                </a:xfrm>
              </p:grpSpPr>
              <p:sp>
                <p:nvSpPr>
                  <p:cNvPr id="83" name="Rectangle: Rounded Corners 82">
                    <a:extLst>
                      <a:ext uri="{FF2B5EF4-FFF2-40B4-BE49-F238E27FC236}">
                        <a16:creationId xmlns:a16="http://schemas.microsoft.com/office/drawing/2014/main" id="{B9792E76-7D9A-ABEF-8E8A-F96F8C81DFC8}"/>
                      </a:ext>
                    </a:extLst>
                  </p:cNvPr>
                  <p:cNvSpPr/>
                  <p:nvPr/>
                </p:nvSpPr>
                <p:spPr>
                  <a:xfrm>
                    <a:off x="6068433" y="2368942"/>
                    <a:ext cx="60767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EE69F639-B3F7-901B-50DF-03BD14484546}"/>
                      </a:ext>
                    </a:extLst>
                  </p:cNvPr>
                  <p:cNvSpPr/>
                  <p:nvPr/>
                </p:nvSpPr>
                <p:spPr>
                  <a:xfrm>
                    <a:off x="5918859" y="2196705"/>
                    <a:ext cx="851409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48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C8921753-A558-BA4E-C3A0-4347769A4670}"/>
                    </a:ext>
                  </a:extLst>
                </p:cNvPr>
                <p:cNvSpPr/>
                <p:nvPr/>
              </p:nvSpPr>
              <p:spPr>
                <a:xfrm>
                  <a:off x="2831502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035B751C-3FA0-2D37-C4E3-27562030EB8B}"/>
                    </a:ext>
                  </a:extLst>
                </p:cNvPr>
                <p:cNvSpPr/>
                <p:nvPr/>
              </p:nvSpPr>
              <p:spPr>
                <a:xfrm>
                  <a:off x="4643331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AD6B7EE1-1A2F-0576-EA2D-4FCE935E3AE5}"/>
                    </a:ext>
                  </a:extLst>
                </p:cNvPr>
                <p:cNvSpPr/>
                <p:nvPr/>
              </p:nvSpPr>
              <p:spPr>
                <a:xfrm>
                  <a:off x="3435445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44F808F9-D227-6A0D-E8A5-804A4FC98E20}"/>
                    </a:ext>
                  </a:extLst>
                </p:cNvPr>
                <p:cNvSpPr/>
                <p:nvPr/>
              </p:nvSpPr>
              <p:spPr>
                <a:xfrm>
                  <a:off x="4039388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4C4F9CFD-59F0-40A2-DB2F-B6EFDF3B403B}"/>
                    </a:ext>
                  </a:extLst>
                </p:cNvPr>
                <p:cNvSpPr/>
                <p:nvPr/>
              </p:nvSpPr>
              <p:spPr>
                <a:xfrm>
                  <a:off x="5247274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6E8B39CB-26B8-53D7-6178-C45B712578F8}"/>
                    </a:ext>
                  </a:extLst>
                </p:cNvPr>
                <p:cNvSpPr/>
                <p:nvPr/>
              </p:nvSpPr>
              <p:spPr>
                <a:xfrm>
                  <a:off x="7709457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90A281F-A9E3-7B9A-2DAA-AFD0D4FB9430}"/>
                  </a:ext>
                </a:extLst>
              </p:cNvPr>
              <p:cNvSpPr/>
              <p:nvPr/>
            </p:nvSpPr>
            <p:spPr>
              <a:xfrm>
                <a:off x="-3427699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EBB8265-4D4D-A463-623A-1F846ED3DE10}"/>
                  </a:ext>
                </a:extLst>
              </p:cNvPr>
              <p:cNvSpPr/>
              <p:nvPr/>
            </p:nvSpPr>
            <p:spPr>
              <a:xfrm>
                <a:off x="-2814030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C5B3215-0CEE-1779-3FE8-1ACC663EA3DA}"/>
                  </a:ext>
                </a:extLst>
              </p:cNvPr>
              <p:cNvSpPr/>
              <p:nvPr/>
            </p:nvSpPr>
            <p:spPr>
              <a:xfrm>
                <a:off x="-2200361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2960713-92AD-A832-707C-6C37A4451777}"/>
                  </a:ext>
                </a:extLst>
              </p:cNvPr>
              <p:cNvSpPr/>
              <p:nvPr/>
            </p:nvSpPr>
            <p:spPr>
              <a:xfrm>
                <a:off x="-1586692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24ECD8E-8751-7061-EB19-2D70BBA70449}"/>
                  </a:ext>
                </a:extLst>
              </p:cNvPr>
              <p:cNvSpPr/>
              <p:nvPr/>
            </p:nvSpPr>
            <p:spPr>
              <a:xfrm>
                <a:off x="-973023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ECF0BF9-E5FC-1F1C-216A-0E9567FADDF8}"/>
                  </a:ext>
                </a:extLst>
              </p:cNvPr>
              <p:cNvSpPr/>
              <p:nvPr/>
            </p:nvSpPr>
            <p:spPr>
              <a:xfrm>
                <a:off x="1479341" y="2086556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7AF958-273B-172B-4245-730AFB3CFE88}"/>
                </a:ext>
              </a:extLst>
            </p:cNvPr>
            <p:cNvGrpSpPr/>
            <p:nvPr/>
          </p:nvGrpSpPr>
          <p:grpSpPr>
            <a:xfrm>
              <a:off x="5698713" y="2180201"/>
              <a:ext cx="2090976" cy="841776"/>
              <a:chOff x="8652386" y="58337"/>
              <a:chExt cx="2090976" cy="84177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C2FF714-741A-3098-B812-B287B192C180}"/>
                  </a:ext>
                </a:extLst>
              </p:cNvPr>
              <p:cNvGrpSpPr/>
              <p:nvPr/>
            </p:nvGrpSpPr>
            <p:grpSpPr>
              <a:xfrm>
                <a:off x="9268213" y="68169"/>
                <a:ext cx="851409" cy="830997"/>
                <a:chOff x="9337133" y="1765649"/>
                <a:chExt cx="851409" cy="830997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97E7F202-B62A-3874-2609-EBD90CC97490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7119208-48E5-7407-420B-FAC54F0DB088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A80BFA8-AB82-32F4-AC1F-F47FE341790C}"/>
                  </a:ext>
                </a:extLst>
              </p:cNvPr>
              <p:cNvGrpSpPr/>
              <p:nvPr/>
            </p:nvGrpSpPr>
            <p:grpSpPr>
              <a:xfrm>
                <a:off x="8652386" y="58337"/>
                <a:ext cx="851409" cy="830997"/>
                <a:chOff x="9337133" y="1765649"/>
                <a:chExt cx="851409" cy="830997"/>
              </a:xfrm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36566ECB-6E52-FEF8-A0D6-911FE3A9B71B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454AAE8-3BA5-6A9F-B719-E02B30FB77D5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B1314DE-114E-650A-4543-603183658088}"/>
                  </a:ext>
                </a:extLst>
              </p:cNvPr>
              <p:cNvGrpSpPr/>
              <p:nvPr/>
            </p:nvGrpSpPr>
            <p:grpSpPr>
              <a:xfrm>
                <a:off x="9891953" y="69116"/>
                <a:ext cx="851409" cy="830997"/>
                <a:chOff x="9337133" y="1765649"/>
                <a:chExt cx="851409" cy="830997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5A3656AD-A84B-29FA-80B7-37F58AFEC2D4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D9B696A-1FEA-8DC8-2951-5A6C91A0A336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DA56DAE-EBA1-1B83-ACCA-D3A01C4DF659}"/>
              </a:ext>
            </a:extLst>
          </p:cNvPr>
          <p:cNvGrpSpPr/>
          <p:nvPr/>
        </p:nvGrpSpPr>
        <p:grpSpPr>
          <a:xfrm>
            <a:off x="2196159" y="3309064"/>
            <a:ext cx="6332895" cy="1490760"/>
            <a:chOff x="2079672" y="1539539"/>
            <a:chExt cx="6332895" cy="149076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FB40275-ECE5-9598-6C7B-9ADDD66E4D8A}"/>
                </a:ext>
              </a:extLst>
            </p:cNvPr>
            <p:cNvGrpSpPr/>
            <p:nvPr/>
          </p:nvGrpSpPr>
          <p:grpSpPr>
            <a:xfrm>
              <a:off x="2079672" y="1539539"/>
              <a:ext cx="6332895" cy="1490760"/>
              <a:chOff x="-4002145" y="1426793"/>
              <a:chExt cx="6332895" cy="1490760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6464B1E7-38E7-E52B-4C81-79E0810A4BE7}"/>
                  </a:ext>
                </a:extLst>
              </p:cNvPr>
              <p:cNvGrpSpPr/>
              <p:nvPr/>
            </p:nvGrpSpPr>
            <p:grpSpPr>
              <a:xfrm>
                <a:off x="-4002145" y="1426793"/>
                <a:ext cx="6239142" cy="1467715"/>
                <a:chOff x="2077985" y="1539539"/>
                <a:chExt cx="6239142" cy="1467715"/>
              </a:xfrm>
            </p:grpSpPr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EB65A5E6-934B-0CAE-9805-28D481461767}"/>
                    </a:ext>
                  </a:extLst>
                </p:cNvPr>
                <p:cNvSpPr/>
                <p:nvPr/>
              </p:nvSpPr>
              <p:spPr>
                <a:xfrm>
                  <a:off x="2225258" y="1730391"/>
                  <a:ext cx="6091869" cy="599768"/>
                </a:xfrm>
                <a:prstGeom prst="roundRect">
                  <a:avLst/>
                </a:prstGeom>
                <a:solidFill>
                  <a:srgbClr val="00B0F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FA03CA1D-9542-C5DC-0478-985D5C2688B9}"/>
                    </a:ext>
                  </a:extLst>
                </p:cNvPr>
                <p:cNvSpPr/>
                <p:nvPr/>
              </p:nvSpPr>
              <p:spPr>
                <a:xfrm>
                  <a:off x="4844125" y="153953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05525388-C283-2C3E-DCC7-B0E1765C1F74}"/>
                    </a:ext>
                  </a:extLst>
                </p:cNvPr>
                <p:cNvGrpSpPr/>
                <p:nvPr/>
              </p:nvGrpSpPr>
              <p:grpSpPr>
                <a:xfrm>
                  <a:off x="2077985" y="2176257"/>
                  <a:ext cx="851409" cy="830997"/>
                  <a:chOff x="5918859" y="2196705"/>
                  <a:chExt cx="851409" cy="830997"/>
                </a:xfrm>
              </p:grpSpPr>
              <p:sp>
                <p:nvSpPr>
                  <p:cNvPr id="113" name="Rectangle: Rounded Corners 112">
                    <a:extLst>
                      <a:ext uri="{FF2B5EF4-FFF2-40B4-BE49-F238E27FC236}">
                        <a16:creationId xmlns:a16="http://schemas.microsoft.com/office/drawing/2014/main" id="{5EF3E8A5-9ED1-116A-EA3D-BB618C11096F}"/>
                      </a:ext>
                    </a:extLst>
                  </p:cNvPr>
                  <p:cNvSpPr/>
                  <p:nvPr/>
                </p:nvSpPr>
                <p:spPr>
                  <a:xfrm>
                    <a:off x="6068433" y="2368942"/>
                    <a:ext cx="60767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48F2A6EC-378E-3146-8833-0E698DB4E6AC}"/>
                      </a:ext>
                    </a:extLst>
                  </p:cNvPr>
                  <p:cNvSpPr/>
                  <p:nvPr/>
                </p:nvSpPr>
                <p:spPr>
                  <a:xfrm>
                    <a:off x="5918859" y="2196705"/>
                    <a:ext cx="851409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8</a:t>
                    </a:r>
                    <a:r>
                      <a:rPr lang="en-US" sz="48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107" name="Rectangle: Rounded Corners 106">
                  <a:extLst>
                    <a:ext uri="{FF2B5EF4-FFF2-40B4-BE49-F238E27FC236}">
                      <a16:creationId xmlns:a16="http://schemas.microsoft.com/office/drawing/2014/main" id="{C2B41007-CF0C-657F-528C-0364586E55E7}"/>
                    </a:ext>
                  </a:extLst>
                </p:cNvPr>
                <p:cNvSpPr/>
                <p:nvPr/>
              </p:nvSpPr>
              <p:spPr>
                <a:xfrm>
                  <a:off x="2831502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Rectangle: Rounded Corners 107">
                  <a:extLst>
                    <a:ext uri="{FF2B5EF4-FFF2-40B4-BE49-F238E27FC236}">
                      <a16:creationId xmlns:a16="http://schemas.microsoft.com/office/drawing/2014/main" id="{03E2B41B-3830-A7A4-1FAF-DCA2736FD32B}"/>
                    </a:ext>
                  </a:extLst>
                </p:cNvPr>
                <p:cNvSpPr/>
                <p:nvPr/>
              </p:nvSpPr>
              <p:spPr>
                <a:xfrm>
                  <a:off x="4643331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Rectangle: Rounded Corners 108">
                  <a:extLst>
                    <a:ext uri="{FF2B5EF4-FFF2-40B4-BE49-F238E27FC236}">
                      <a16:creationId xmlns:a16="http://schemas.microsoft.com/office/drawing/2014/main" id="{30BC6F9E-B1BE-92E5-EA29-FE2522A71BA7}"/>
                    </a:ext>
                  </a:extLst>
                </p:cNvPr>
                <p:cNvSpPr/>
                <p:nvPr/>
              </p:nvSpPr>
              <p:spPr>
                <a:xfrm>
                  <a:off x="3435445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Rectangle: Rounded Corners 109">
                  <a:extLst>
                    <a:ext uri="{FF2B5EF4-FFF2-40B4-BE49-F238E27FC236}">
                      <a16:creationId xmlns:a16="http://schemas.microsoft.com/office/drawing/2014/main" id="{412EDB40-23FF-D006-78D0-3B4DD795B6BE}"/>
                    </a:ext>
                  </a:extLst>
                </p:cNvPr>
                <p:cNvSpPr/>
                <p:nvPr/>
              </p:nvSpPr>
              <p:spPr>
                <a:xfrm>
                  <a:off x="4039388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Rectangle: Rounded Corners 110">
                  <a:extLst>
                    <a:ext uri="{FF2B5EF4-FFF2-40B4-BE49-F238E27FC236}">
                      <a16:creationId xmlns:a16="http://schemas.microsoft.com/office/drawing/2014/main" id="{0864F8E1-A9E8-3103-3C97-986FD519F26E}"/>
                    </a:ext>
                  </a:extLst>
                </p:cNvPr>
                <p:cNvSpPr/>
                <p:nvPr/>
              </p:nvSpPr>
              <p:spPr>
                <a:xfrm>
                  <a:off x="5247274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Rectangle: Rounded Corners 111">
                  <a:extLst>
                    <a:ext uri="{FF2B5EF4-FFF2-40B4-BE49-F238E27FC236}">
                      <a16:creationId xmlns:a16="http://schemas.microsoft.com/office/drawing/2014/main" id="{10383BC6-3F22-8FF8-2669-51499E5E2435}"/>
                    </a:ext>
                  </a:extLst>
                </p:cNvPr>
                <p:cNvSpPr/>
                <p:nvPr/>
              </p:nvSpPr>
              <p:spPr>
                <a:xfrm>
                  <a:off x="7709457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0ECDFE7-7259-8CE4-8F56-70D8026F9CDE}"/>
                  </a:ext>
                </a:extLst>
              </p:cNvPr>
              <p:cNvSpPr/>
              <p:nvPr/>
            </p:nvSpPr>
            <p:spPr>
              <a:xfrm>
                <a:off x="-3427699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C48462A-B1A2-EC10-3711-18D023BA5EB6}"/>
                  </a:ext>
                </a:extLst>
              </p:cNvPr>
              <p:cNvSpPr/>
              <p:nvPr/>
            </p:nvSpPr>
            <p:spPr>
              <a:xfrm>
                <a:off x="-2814030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E80318C-A32C-884F-3275-A7A41DE9B12E}"/>
                  </a:ext>
                </a:extLst>
              </p:cNvPr>
              <p:cNvSpPr/>
              <p:nvPr/>
            </p:nvSpPr>
            <p:spPr>
              <a:xfrm>
                <a:off x="-2200361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17C44B7-CF0A-4083-6976-CF6CAA5DAAB6}"/>
                  </a:ext>
                </a:extLst>
              </p:cNvPr>
              <p:cNvSpPr/>
              <p:nvPr/>
            </p:nvSpPr>
            <p:spPr>
              <a:xfrm>
                <a:off x="-1586692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A080CAA-F1FF-2166-925E-7DD735BD4975}"/>
                  </a:ext>
                </a:extLst>
              </p:cNvPr>
              <p:cNvSpPr/>
              <p:nvPr/>
            </p:nvSpPr>
            <p:spPr>
              <a:xfrm>
                <a:off x="-973023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49929CD-3D75-8318-3C34-FF5D68BCB0B9}"/>
                  </a:ext>
                </a:extLst>
              </p:cNvPr>
              <p:cNvSpPr/>
              <p:nvPr/>
            </p:nvSpPr>
            <p:spPr>
              <a:xfrm>
                <a:off x="1479341" y="2086556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29059FC-4B33-6729-93E1-28FF058A8E09}"/>
                </a:ext>
              </a:extLst>
            </p:cNvPr>
            <p:cNvGrpSpPr/>
            <p:nvPr/>
          </p:nvGrpSpPr>
          <p:grpSpPr>
            <a:xfrm>
              <a:off x="5698713" y="2180201"/>
              <a:ext cx="2090976" cy="841776"/>
              <a:chOff x="8652386" y="58337"/>
              <a:chExt cx="2090976" cy="841776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998C725-365D-CCB7-E465-109903B1B08F}"/>
                  </a:ext>
                </a:extLst>
              </p:cNvPr>
              <p:cNvGrpSpPr/>
              <p:nvPr/>
            </p:nvGrpSpPr>
            <p:grpSpPr>
              <a:xfrm>
                <a:off x="9268213" y="68169"/>
                <a:ext cx="851409" cy="830997"/>
                <a:chOff x="9337133" y="1765649"/>
                <a:chExt cx="851409" cy="830997"/>
              </a:xfrm>
            </p:grpSpPr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33345843-6B43-F697-BEED-CDB8A76B1B3C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35F9AF96-DCE7-FA5B-12B0-4549056E81AA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B726F60-FC5A-8D58-A2CC-51CC8061B94A}"/>
                  </a:ext>
                </a:extLst>
              </p:cNvPr>
              <p:cNvGrpSpPr/>
              <p:nvPr/>
            </p:nvGrpSpPr>
            <p:grpSpPr>
              <a:xfrm>
                <a:off x="8652386" y="58337"/>
                <a:ext cx="851409" cy="830997"/>
                <a:chOff x="9337133" y="1765649"/>
                <a:chExt cx="851409" cy="830997"/>
              </a:xfrm>
            </p:grpSpPr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480B5421-52A3-1219-AC16-9A9A747A7B17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2A14CF0-87CB-452A-2087-31B87C4A72B5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F3E7EEE-C56E-7F02-E664-FB9555D5A9F9}"/>
                  </a:ext>
                </a:extLst>
              </p:cNvPr>
              <p:cNvGrpSpPr/>
              <p:nvPr/>
            </p:nvGrpSpPr>
            <p:grpSpPr>
              <a:xfrm>
                <a:off x="9891953" y="69116"/>
                <a:ext cx="851409" cy="830997"/>
                <a:chOff x="9337133" y="1765649"/>
                <a:chExt cx="851409" cy="830997"/>
              </a:xfrm>
            </p:grpSpPr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F6657224-6D5C-13B1-DB57-FE9F2045247B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2967D41F-2B2D-9A6E-647C-8E0C70D60566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142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1218" y="847564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10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920610" y="2127241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“10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10 × ___ = 50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50  ÷  10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9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4279A3-AB9B-5916-0B44-14A2E3D2D31F}"/>
              </a:ext>
            </a:extLst>
          </p:cNvPr>
          <p:cNvSpPr/>
          <p:nvPr/>
        </p:nvSpPr>
        <p:spPr>
          <a:xfrm>
            <a:off x="3607132" y="1844536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F97A2-F2CA-6F29-E175-1E5E42855090}"/>
              </a:ext>
            </a:extLst>
          </p:cNvPr>
          <p:cNvSpPr/>
          <p:nvPr/>
        </p:nvSpPr>
        <p:spPr>
          <a:xfrm>
            <a:off x="3607132" y="280318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2C5E1D-ADFE-1D83-49BB-86BA7BE41374}"/>
              </a:ext>
            </a:extLst>
          </p:cNvPr>
          <p:cNvSpPr/>
          <p:nvPr/>
        </p:nvSpPr>
        <p:spPr>
          <a:xfrm>
            <a:off x="3607132" y="375814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EF4378-6D63-38B0-7038-EA534D07A058}"/>
              </a:ext>
            </a:extLst>
          </p:cNvPr>
          <p:cNvSpPr txBox="1"/>
          <p:nvPr/>
        </p:nvSpPr>
        <p:spPr>
          <a:xfrm>
            <a:off x="821231" y="1899702"/>
            <a:ext cx="2848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20  ÷  10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C8C05-F4E2-7640-8B2C-77E03AC00840}"/>
              </a:ext>
            </a:extLst>
          </p:cNvPr>
          <p:cNvSpPr txBox="1"/>
          <p:nvPr/>
        </p:nvSpPr>
        <p:spPr>
          <a:xfrm>
            <a:off x="821231" y="2859118"/>
            <a:ext cx="291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50  ÷  10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8C5151-8828-D70A-D2D5-587BFAF40B65}"/>
              </a:ext>
            </a:extLst>
          </p:cNvPr>
          <p:cNvSpPr txBox="1"/>
          <p:nvPr/>
        </p:nvSpPr>
        <p:spPr>
          <a:xfrm>
            <a:off x="821231" y="3818535"/>
            <a:ext cx="291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80  ÷  10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2AC7D1-4CB3-036E-CA08-081366BB693A}"/>
              </a:ext>
            </a:extLst>
          </p:cNvPr>
          <p:cNvSpPr txBox="1"/>
          <p:nvPr/>
        </p:nvSpPr>
        <p:spPr>
          <a:xfrm>
            <a:off x="4783017" y="1894112"/>
            <a:ext cx="341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10 x  ?   = 110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D0BBA-E405-48EF-4E22-68AA7830CEA2}"/>
              </a:ext>
            </a:extLst>
          </p:cNvPr>
          <p:cNvSpPr/>
          <p:nvPr/>
        </p:nvSpPr>
        <p:spPr>
          <a:xfrm>
            <a:off x="6422040" y="1845477"/>
            <a:ext cx="69876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89D17-85C4-2956-CF88-57A0F748B5FF}"/>
              </a:ext>
            </a:extLst>
          </p:cNvPr>
          <p:cNvSpPr txBox="1"/>
          <p:nvPr/>
        </p:nvSpPr>
        <p:spPr>
          <a:xfrm>
            <a:off x="4783017" y="2887091"/>
            <a:ext cx="3605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10 x   ?   = 100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009D0C-0C54-B4A5-D286-A095D53CEEEC}"/>
              </a:ext>
            </a:extLst>
          </p:cNvPr>
          <p:cNvSpPr txBox="1"/>
          <p:nvPr/>
        </p:nvSpPr>
        <p:spPr>
          <a:xfrm>
            <a:off x="4783017" y="3857222"/>
            <a:ext cx="3605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 ?  x  10  = 120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26E5EE-CE7A-231B-B1E4-C2767F34F40C}"/>
              </a:ext>
            </a:extLst>
          </p:cNvPr>
          <p:cNvSpPr/>
          <p:nvPr/>
        </p:nvSpPr>
        <p:spPr>
          <a:xfrm>
            <a:off x="6422041" y="2824581"/>
            <a:ext cx="69876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98B2CF-BF89-FB1B-5190-4E8E56C190E3}"/>
              </a:ext>
            </a:extLst>
          </p:cNvPr>
          <p:cNvSpPr/>
          <p:nvPr/>
        </p:nvSpPr>
        <p:spPr>
          <a:xfrm>
            <a:off x="5321738" y="3767657"/>
            <a:ext cx="7251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659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664</TotalTime>
  <Words>330</Words>
  <Application>Microsoft Office PowerPoint</Application>
  <PresentationFormat>On-screen Show (4:3)</PresentationFormat>
  <Paragraphs>127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37</cp:revision>
  <dcterms:created xsi:type="dcterms:W3CDTF">2013-01-27T09:14:16Z</dcterms:created>
  <dcterms:modified xsi:type="dcterms:W3CDTF">2026-04-02T12:56:45Z</dcterms:modified>
  <cp:category/>
</cp:coreProperties>
</file>