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9" r:id="rId3"/>
    <p:sldId id="301" r:id="rId4"/>
    <p:sldId id="308" r:id="rId5"/>
    <p:sldId id="297" r:id="rId6"/>
    <p:sldId id="30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03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1.png"/><Relationship Id="rId2" Type="http://schemas.openxmlformats.org/officeDocument/2006/relationships/image" Target="NUL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E4818-9BD9-111B-ADE5-799E6405E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632" y="2368761"/>
            <a:ext cx="3308902" cy="36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D7EDCD-7978-0571-AEBC-D83EFEE842E3}"/>
                  </a:ext>
                </a:extLst>
              </p:cNvPr>
              <p:cNvSpPr txBox="1"/>
              <p:nvPr/>
            </p:nvSpPr>
            <p:spPr>
              <a:xfrm>
                <a:off x="2375751" y="3794052"/>
                <a:ext cx="502804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D7EDCD-7978-0571-AEBC-D83EFEE84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1" y="3794052"/>
                <a:ext cx="502804" cy="707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3B44C4-37EE-8B0A-1604-39D513ED331F}"/>
              </a:ext>
            </a:extLst>
          </p:cNvPr>
          <p:cNvGraphicFramePr>
            <a:graphicFrameLocks noGrp="1"/>
          </p:cNvGraphicFramePr>
          <p:nvPr/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32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138325">
                  <a:extLst>
                    <a:ext uri="{9D8B030D-6E8A-4147-A177-3AD203B41FA5}">
                      <a16:colId xmlns:a16="http://schemas.microsoft.com/office/drawing/2014/main" val="2381418392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0AE4E5-8FBA-F4A9-A3B2-0A3606BE5350}"/>
              </a:ext>
            </a:extLst>
          </p:cNvPr>
          <p:cNvGraphicFramePr>
            <a:graphicFrameLocks noGrp="1"/>
          </p:cNvGraphicFramePr>
          <p:nvPr/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88976670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7389090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107598223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4013518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8037418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1225867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11813795"/>
                    </a:ext>
                  </a:extLst>
                </a:gridCol>
                <a:gridCol w="213164">
                  <a:extLst>
                    <a:ext uri="{9D8B030D-6E8A-4147-A177-3AD203B41FA5}">
                      <a16:colId xmlns:a16="http://schemas.microsoft.com/office/drawing/2014/main" val="2808867410"/>
                    </a:ext>
                  </a:extLst>
                </a:gridCol>
                <a:gridCol w="242166">
                  <a:extLst>
                    <a:ext uri="{9D8B030D-6E8A-4147-A177-3AD203B41FA5}">
                      <a16:colId xmlns:a16="http://schemas.microsoft.com/office/drawing/2014/main" val="1567481365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A77F7D-7039-062A-FC8F-99C4B01335AA}"/>
              </a:ext>
            </a:extLst>
          </p:cNvPr>
          <p:cNvGraphicFramePr>
            <a:graphicFrameLocks noGrp="1"/>
          </p:cNvGraphicFramePr>
          <p:nvPr/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5D1AAD-E222-B5E8-D4B3-282B8DD1B9A6}"/>
              </a:ext>
            </a:extLst>
          </p:cNvPr>
          <p:cNvGraphicFramePr>
            <a:graphicFrameLocks noGrp="1"/>
          </p:cNvGraphicFramePr>
          <p:nvPr/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7AECFA-54B6-B818-528E-07B31C78E9BD}"/>
              </a:ext>
            </a:extLst>
          </p:cNvPr>
          <p:cNvGraphicFramePr>
            <a:graphicFrameLocks noGrp="1"/>
          </p:cNvGraphicFramePr>
          <p:nvPr/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88976670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7389090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107598223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4013518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8037418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1225867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11813795"/>
                    </a:ext>
                  </a:extLst>
                </a:gridCol>
                <a:gridCol w="213164">
                  <a:extLst>
                    <a:ext uri="{9D8B030D-6E8A-4147-A177-3AD203B41FA5}">
                      <a16:colId xmlns:a16="http://schemas.microsoft.com/office/drawing/2014/main" val="2808867410"/>
                    </a:ext>
                  </a:extLst>
                </a:gridCol>
                <a:gridCol w="242166">
                  <a:extLst>
                    <a:ext uri="{9D8B030D-6E8A-4147-A177-3AD203B41FA5}">
                      <a16:colId xmlns:a16="http://schemas.microsoft.com/office/drawing/2014/main" val="1567481365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844CC1-CD97-A732-4C37-DF2D71E7DA2B}"/>
              </a:ext>
            </a:extLst>
          </p:cNvPr>
          <p:cNvGraphicFramePr>
            <a:graphicFrameLocks noGrp="1"/>
          </p:cNvGraphicFramePr>
          <p:nvPr/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3DC080-DB02-7250-5D2E-4C6DEAC28D7D}"/>
                  </a:ext>
                </a:extLst>
              </p:cNvPr>
              <p:cNvSpPr txBox="1"/>
              <p:nvPr/>
            </p:nvSpPr>
            <p:spPr>
              <a:xfrm>
                <a:off x="5273060" y="3794052"/>
                <a:ext cx="502804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3DC080-DB02-7250-5D2E-4C6DEAC2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60" y="3794052"/>
                <a:ext cx="502804" cy="707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CF204-CC14-C55A-95E4-431D71863856}"/>
                  </a:ext>
                </a:extLst>
              </p:cNvPr>
              <p:cNvSpPr txBox="1"/>
              <p:nvPr/>
            </p:nvSpPr>
            <p:spPr>
              <a:xfrm>
                <a:off x="2548568" y="3794052"/>
                <a:ext cx="1243624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CF204-CC14-C55A-95E4-431D7186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68" y="3794052"/>
                <a:ext cx="1243624" cy="709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36572-79F7-278A-756F-8AB17EBBAD31}"/>
                  </a:ext>
                </a:extLst>
              </p:cNvPr>
              <p:cNvSpPr txBox="1"/>
              <p:nvPr/>
            </p:nvSpPr>
            <p:spPr>
              <a:xfrm>
                <a:off x="5608836" y="3794052"/>
                <a:ext cx="1078987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36572-79F7-278A-756F-8AB17EBBA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36" y="3794052"/>
                <a:ext cx="1078987" cy="70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3335-5A94-76D4-4315-A500699D1731}"/>
                  </a:ext>
                </a:extLst>
              </p:cNvPr>
              <p:cNvSpPr txBox="1"/>
              <p:nvPr/>
            </p:nvSpPr>
            <p:spPr>
              <a:xfrm>
                <a:off x="3454117" y="3794052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3335-5A94-76D4-4315-A500699D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117" y="3794052"/>
                <a:ext cx="1379130" cy="712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DD7726-8A6B-FFBE-E930-FBC32C49148A}"/>
                  </a:ext>
                </a:extLst>
              </p:cNvPr>
              <p:cNvSpPr txBox="1"/>
              <p:nvPr/>
            </p:nvSpPr>
            <p:spPr>
              <a:xfrm>
                <a:off x="6491680" y="3794052"/>
                <a:ext cx="1193413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DD7726-8A6B-FFBE-E930-FBC32C491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680" y="3794052"/>
                <a:ext cx="1193413" cy="712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6E74C1CD-FBCC-1FA1-EE7E-8B7628ADAD04}"/>
              </a:ext>
            </a:extLst>
          </p:cNvPr>
          <p:cNvGrpSpPr/>
          <p:nvPr/>
        </p:nvGrpSpPr>
        <p:grpSpPr>
          <a:xfrm>
            <a:off x="3520233" y="5172347"/>
            <a:ext cx="3423199" cy="712759"/>
            <a:chOff x="2848802" y="4990260"/>
            <a:chExt cx="3423199" cy="712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9CA128-7766-6046-46C2-EE3F157BD2C3}"/>
                    </a:ext>
                  </a:extLst>
                </p:cNvPr>
                <p:cNvSpPr txBox="1"/>
                <p:nvPr/>
              </p:nvSpPr>
              <p:spPr>
                <a:xfrm>
                  <a:off x="2848802" y="4990260"/>
                  <a:ext cx="502804" cy="707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9CA128-7766-6046-46C2-EE3F157BD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02" y="4990260"/>
                  <a:ext cx="502804" cy="7076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ED03AA-B6AB-BB16-856E-97092E50AB63}"/>
                    </a:ext>
                  </a:extLst>
                </p:cNvPr>
                <p:cNvSpPr txBox="1"/>
                <p:nvPr/>
              </p:nvSpPr>
              <p:spPr>
                <a:xfrm>
                  <a:off x="3021619" y="4990260"/>
                  <a:ext cx="1243624" cy="709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ED03AA-B6AB-BB16-856E-97092E50A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619" y="4990260"/>
                  <a:ext cx="1243624" cy="7094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B7C06F-BA61-CF4C-9F1D-73867C25592F}"/>
                    </a:ext>
                  </a:extLst>
                </p:cNvPr>
                <p:cNvSpPr txBox="1"/>
                <p:nvPr/>
              </p:nvSpPr>
              <p:spPr>
                <a:xfrm>
                  <a:off x="3927168" y="4990260"/>
                  <a:ext cx="1379130" cy="712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B7C06F-BA61-CF4C-9F1D-73867C255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168" y="4990260"/>
                  <a:ext cx="1379130" cy="71275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CDDB9AE-5FAA-36E6-9211-DB0957D3BD28}"/>
                    </a:ext>
                  </a:extLst>
                </p:cNvPr>
                <p:cNvSpPr txBox="1"/>
                <p:nvPr/>
              </p:nvSpPr>
              <p:spPr>
                <a:xfrm>
                  <a:off x="4892871" y="5100629"/>
                  <a:ext cx="13791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CDDB9AE-5FAA-36E6-9211-DB0957D3B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871" y="5100629"/>
                  <a:ext cx="1379130" cy="523220"/>
                </a:xfrm>
                <a:prstGeom prst="rect">
                  <a:avLst/>
                </a:prstGeom>
                <a:blipFill>
                  <a:blip r:embed="rId11"/>
                  <a:stretch>
                    <a:fillRect t="-11765" b="-341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7CFDAF-D9C1-2FEA-7BB7-A57990419F57}"/>
              </a:ext>
            </a:extLst>
          </p:cNvPr>
          <p:cNvSpPr txBox="1"/>
          <p:nvPr/>
        </p:nvSpPr>
        <p:spPr>
          <a:xfrm>
            <a:off x="1479780" y="303468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CE997A-F604-A3BB-DC88-5A2539F5A8B6}"/>
                  </a:ext>
                </a:extLst>
              </p:cNvPr>
              <p:cNvSpPr txBox="1"/>
              <p:nvPr/>
            </p:nvSpPr>
            <p:spPr>
              <a:xfrm>
                <a:off x="2845428" y="3684599"/>
                <a:ext cx="959053" cy="154920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CE997A-F604-A3BB-DC88-5A2539F5A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28" y="3684599"/>
                <a:ext cx="959053" cy="1549207"/>
              </a:xfrm>
              <a:prstGeom prst="rect">
                <a:avLst/>
              </a:prstGeom>
              <a:blipFill>
                <a:blip r:embed="rId12"/>
                <a:stretch>
                  <a:fillRect l="-1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0A5F5-14A5-6001-30E8-18E352C8D455}"/>
                  </a:ext>
                </a:extLst>
              </p:cNvPr>
              <p:cNvSpPr txBox="1"/>
              <p:nvPr/>
            </p:nvSpPr>
            <p:spPr>
              <a:xfrm>
                <a:off x="5798538" y="3678324"/>
                <a:ext cx="1062035" cy="154920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0A5F5-14A5-6001-30E8-18E352C8D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538" y="3678324"/>
                <a:ext cx="1062035" cy="1549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8413C-EA49-8CCD-319E-A48C545D371B}"/>
                  </a:ext>
                </a:extLst>
              </p:cNvPr>
              <p:cNvSpPr txBox="1"/>
              <p:nvPr/>
            </p:nvSpPr>
            <p:spPr>
              <a:xfrm>
                <a:off x="3586754" y="3736027"/>
                <a:ext cx="1495896" cy="13858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8413C-EA49-8CCD-319E-A48C545D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754" y="3736027"/>
                <a:ext cx="1495896" cy="13858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A3B9D6-0919-2706-FDB5-E6E2F3344BAB}"/>
                  </a:ext>
                </a:extLst>
              </p:cNvPr>
              <p:cNvSpPr txBox="1"/>
              <p:nvPr/>
            </p:nvSpPr>
            <p:spPr>
              <a:xfrm>
                <a:off x="6608748" y="3742427"/>
                <a:ext cx="1379130" cy="1394228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A3B9D6-0919-2706-FDB5-E6E2F3344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748" y="3742427"/>
                <a:ext cx="1379130" cy="1394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7AE2F42-95CB-1769-C15E-1CA4AA0FED78}"/>
              </a:ext>
            </a:extLst>
          </p:cNvPr>
          <p:cNvSpPr txBox="1"/>
          <p:nvPr/>
        </p:nvSpPr>
        <p:spPr>
          <a:xfrm>
            <a:off x="6308197" y="5233806"/>
            <a:ext cx="824222" cy="58477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</a:rPr>
              <a:t>0.5</a:t>
            </a:r>
          </a:p>
        </p:txBody>
      </p:sp>
      <p:pic>
        <p:nvPicPr>
          <p:cNvPr id="38" name="Picture 3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0C9001E-F214-E431-38DE-6D346816E0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362DD4-52A7-2173-AAC3-1337D55F12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0C9001E-F214-E431-38DE-6D346816E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362DD4-52A7-2173-AAC3-1337D55F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1C1D5A-5F88-C7BC-CEF3-3C4024FA3ADB}"/>
              </a:ext>
            </a:extLst>
          </p:cNvPr>
          <p:cNvSpPr txBox="1"/>
          <p:nvPr/>
        </p:nvSpPr>
        <p:spPr>
          <a:xfrm>
            <a:off x="1070635" y="519629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B9A3C5-D0C9-6F0E-C158-CC43CC266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11228"/>
              </p:ext>
            </p:extLst>
          </p:nvPr>
        </p:nvGraphicFramePr>
        <p:xfrm>
          <a:off x="3433675" y="161882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32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138325">
                  <a:extLst>
                    <a:ext uri="{9D8B030D-6E8A-4147-A177-3AD203B41FA5}">
                      <a16:colId xmlns:a16="http://schemas.microsoft.com/office/drawing/2014/main" val="2381418392"/>
                    </a:ext>
                  </a:extLst>
                </a:gridCol>
              </a:tblGrid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07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B9DC9A-B0C4-4731-D324-F43E8AAA9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773869"/>
              </p:ext>
            </p:extLst>
          </p:nvPr>
        </p:nvGraphicFramePr>
        <p:xfrm>
          <a:off x="3433675" y="161882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3D01DA-394B-5E22-FA7B-3EDA9F4FC737}"/>
                  </a:ext>
                </a:extLst>
              </p:cNvPr>
              <p:cNvSpPr txBox="1"/>
              <p:nvPr/>
            </p:nvSpPr>
            <p:spPr>
              <a:xfrm>
                <a:off x="3236821" y="4576499"/>
                <a:ext cx="502804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3D01DA-394B-5E22-FA7B-3EDA9F4FC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21" y="4576499"/>
                <a:ext cx="502804" cy="707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F9B9C-B588-5CB1-E604-8FAC60C89DB1}"/>
                  </a:ext>
                </a:extLst>
              </p:cNvPr>
              <p:cNvSpPr txBox="1"/>
              <p:nvPr/>
            </p:nvSpPr>
            <p:spPr>
              <a:xfrm>
                <a:off x="5099977" y="4623270"/>
                <a:ext cx="13791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0.25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F9B9C-B588-5CB1-E604-8FAC60C89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77" y="4623270"/>
                <a:ext cx="1379130" cy="523220"/>
              </a:xfrm>
              <a:prstGeom prst="rect">
                <a:avLst/>
              </a:prstGeom>
              <a:blipFill>
                <a:blip r:embed="rId5"/>
                <a:stretch>
                  <a:fillRect t="-10465" r="-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3539E2-D7EF-B95B-8F74-98EFF73B147F}"/>
                  </a:ext>
                </a:extLst>
              </p:cNvPr>
              <p:cNvSpPr txBox="1"/>
              <p:nvPr/>
            </p:nvSpPr>
            <p:spPr>
              <a:xfrm>
                <a:off x="3671853" y="4453575"/>
                <a:ext cx="1495896" cy="13858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3539E2-D7EF-B95B-8F74-98EFF73B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53" y="4453575"/>
                <a:ext cx="1495896" cy="1385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9FE3B6-5D0B-590B-4B06-96FD2465E3BE}"/>
                  </a:ext>
                </a:extLst>
              </p:cNvPr>
              <p:cNvSpPr txBox="1"/>
              <p:nvPr/>
            </p:nvSpPr>
            <p:spPr>
              <a:xfrm>
                <a:off x="3739625" y="4453575"/>
                <a:ext cx="1495896" cy="1420710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9FE3B6-5D0B-590B-4B06-96FD2465E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25" y="4453575"/>
                <a:ext cx="1495896" cy="1420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5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6" grpId="0" animBg="1"/>
      <p:bldP spid="46" grpId="1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15527-7D0D-AD41-92E8-0FB144986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21ADDED-2B39-E4B2-FB65-49A51643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7573B39-F957-5005-5A5B-EEE09DD69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E789A8-C5A6-5EE9-F767-A3DBCA249A27}"/>
              </a:ext>
            </a:extLst>
          </p:cNvPr>
          <p:cNvSpPr txBox="1"/>
          <p:nvPr/>
        </p:nvSpPr>
        <p:spPr>
          <a:xfrm>
            <a:off x="1479780" y="540601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204F84-311A-D6FA-091F-710B4100B185}"/>
              </a:ext>
            </a:extLst>
          </p:cNvPr>
          <p:cNvGraphicFramePr>
            <a:graphicFrameLocks noGrp="1"/>
          </p:cNvGraphicFramePr>
          <p:nvPr/>
        </p:nvGraphicFramePr>
        <p:xfrm>
          <a:off x="3426614" y="1665826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32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138325">
                  <a:extLst>
                    <a:ext uri="{9D8B030D-6E8A-4147-A177-3AD203B41FA5}">
                      <a16:colId xmlns:a16="http://schemas.microsoft.com/office/drawing/2014/main" val="2381418392"/>
                    </a:ext>
                  </a:extLst>
                </a:gridCol>
              </a:tblGrid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07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E4D49C9-D65C-6273-3FC4-C08B9EE13931}"/>
              </a:ext>
            </a:extLst>
          </p:cNvPr>
          <p:cNvGraphicFramePr>
            <a:graphicFrameLocks noGrp="1"/>
          </p:cNvGraphicFramePr>
          <p:nvPr/>
        </p:nvGraphicFramePr>
        <p:xfrm>
          <a:off x="3426614" y="1665826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B698F-7E90-4A0A-CFDC-02A21E7411B1}"/>
                  </a:ext>
                </a:extLst>
              </p:cNvPr>
              <p:cNvSpPr txBox="1"/>
              <p:nvPr/>
            </p:nvSpPr>
            <p:spPr>
              <a:xfrm>
                <a:off x="3236821" y="4576499"/>
                <a:ext cx="502804" cy="720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B698F-7E90-4A0A-CFDC-02A21E741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21" y="4576499"/>
                <a:ext cx="502804" cy="7201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330254-78FB-E731-C518-AA16C68990F3}"/>
                  </a:ext>
                </a:extLst>
              </p:cNvPr>
              <p:cNvSpPr txBox="1"/>
              <p:nvPr/>
            </p:nvSpPr>
            <p:spPr>
              <a:xfrm>
                <a:off x="5099977" y="4623270"/>
                <a:ext cx="13791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0.75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330254-78FB-E731-C518-AA16C689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77" y="4623270"/>
                <a:ext cx="1379130" cy="523220"/>
              </a:xfrm>
              <a:prstGeom prst="rect">
                <a:avLst/>
              </a:prstGeom>
              <a:blipFill>
                <a:blip r:embed="rId5"/>
                <a:stretch>
                  <a:fillRect t="-10465" r="-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234627-5E7D-D137-92E2-463D415D3928}"/>
                  </a:ext>
                </a:extLst>
              </p:cNvPr>
              <p:cNvSpPr txBox="1"/>
              <p:nvPr/>
            </p:nvSpPr>
            <p:spPr>
              <a:xfrm>
                <a:off x="3671853" y="4453575"/>
                <a:ext cx="1495896" cy="13858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234627-5E7D-D137-92E2-463D415D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53" y="4453575"/>
                <a:ext cx="1495896" cy="1385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F93197-DFBB-743D-7698-20EC11B916C6}"/>
                  </a:ext>
                </a:extLst>
              </p:cNvPr>
              <p:cNvSpPr txBox="1"/>
              <p:nvPr/>
            </p:nvSpPr>
            <p:spPr>
              <a:xfrm>
                <a:off x="3739625" y="4453575"/>
                <a:ext cx="1495896" cy="1420710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F93197-DFBB-743D-7698-20EC11B91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25" y="4453575"/>
                <a:ext cx="1495896" cy="1420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7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6" grpId="0" animBg="1"/>
      <p:bldP spid="46" grpId="1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5C5ECA-A790-017B-0153-F9FB2660D5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977" t="10308" r="62653" b="10547"/>
          <a:stretch>
            <a:fillRect/>
          </a:stretch>
        </p:blipFill>
        <p:spPr>
          <a:xfrm>
            <a:off x="5278115" y="1501586"/>
            <a:ext cx="2074738" cy="5643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3CC77-3597-E01F-B145-CFC6DF1FB2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094" t="9239" r="20636" b="11615"/>
          <a:stretch>
            <a:fillRect/>
          </a:stretch>
        </p:blipFill>
        <p:spPr>
          <a:xfrm>
            <a:off x="2150049" y="1465866"/>
            <a:ext cx="2162152" cy="5643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2BA3D9-FA16-4E56-9A70-E4BD8668D965}"/>
              </a:ext>
            </a:extLst>
          </p:cNvPr>
          <p:cNvSpPr txBox="1"/>
          <p:nvPr/>
        </p:nvSpPr>
        <p:spPr>
          <a:xfrm>
            <a:off x="2808329" y="1661382"/>
            <a:ext cx="1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5A2A3-F76B-F0DE-D97E-1E2EC31B4C0B}"/>
              </a:ext>
            </a:extLst>
          </p:cNvPr>
          <p:cNvSpPr txBox="1"/>
          <p:nvPr/>
        </p:nvSpPr>
        <p:spPr>
          <a:xfrm>
            <a:off x="2004839" y="3032370"/>
            <a:ext cx="1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88822-F7B3-FB31-D6A9-AACBC98D8755}"/>
              </a:ext>
            </a:extLst>
          </p:cNvPr>
          <p:cNvSpPr txBox="1"/>
          <p:nvPr/>
        </p:nvSpPr>
        <p:spPr>
          <a:xfrm>
            <a:off x="2118574" y="4550288"/>
            <a:ext cx="1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0.5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157D8-EFA1-B315-EB3B-29313B280F44}"/>
              </a:ext>
            </a:extLst>
          </p:cNvPr>
          <p:cNvSpPr txBox="1"/>
          <p:nvPr/>
        </p:nvSpPr>
        <p:spPr>
          <a:xfrm>
            <a:off x="2788015" y="5807825"/>
            <a:ext cx="1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3B432-7793-0418-602E-ABF206DFDEF9}"/>
              </a:ext>
            </a:extLst>
          </p:cNvPr>
          <p:cNvSpPr txBox="1"/>
          <p:nvPr/>
        </p:nvSpPr>
        <p:spPr>
          <a:xfrm>
            <a:off x="5955111" y="1752676"/>
            <a:ext cx="1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0.25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B4456-4D97-6958-A32C-EB1D979C788D}"/>
              </a:ext>
            </a:extLst>
          </p:cNvPr>
          <p:cNvSpPr txBox="1"/>
          <p:nvPr/>
        </p:nvSpPr>
        <p:spPr>
          <a:xfrm>
            <a:off x="5876532" y="3183738"/>
            <a:ext cx="1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0.75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6DCFE-FEE5-DB3D-D740-695B6550A449}"/>
              </a:ext>
            </a:extLst>
          </p:cNvPr>
          <p:cNvSpPr txBox="1"/>
          <p:nvPr/>
        </p:nvSpPr>
        <p:spPr>
          <a:xfrm>
            <a:off x="5771957" y="4513553"/>
            <a:ext cx="1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0.25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1070D-8593-3927-A447-D53AB5C60238}"/>
              </a:ext>
            </a:extLst>
          </p:cNvPr>
          <p:cNvSpPr txBox="1"/>
          <p:nvPr/>
        </p:nvSpPr>
        <p:spPr>
          <a:xfrm>
            <a:off x="5789443" y="5886912"/>
            <a:ext cx="1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0.75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6D8ABF-82A0-025A-21E7-2BB03205A454}"/>
              </a:ext>
            </a:extLst>
          </p:cNvPr>
          <p:cNvSpPr txBox="1"/>
          <p:nvPr/>
        </p:nvSpPr>
        <p:spPr>
          <a:xfrm>
            <a:off x="1536829" y="1879184"/>
            <a:ext cx="52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58507-0C76-62B7-1349-DF8E2E881118}"/>
              </a:ext>
            </a:extLst>
          </p:cNvPr>
          <p:cNvSpPr txBox="1"/>
          <p:nvPr/>
        </p:nvSpPr>
        <p:spPr>
          <a:xfrm>
            <a:off x="1536829" y="3245871"/>
            <a:ext cx="52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8963D-21C8-A8E3-79AE-CD9AFECE05EE}"/>
              </a:ext>
            </a:extLst>
          </p:cNvPr>
          <p:cNvSpPr txBox="1"/>
          <p:nvPr/>
        </p:nvSpPr>
        <p:spPr>
          <a:xfrm>
            <a:off x="1536829" y="4612558"/>
            <a:ext cx="52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C752D-790A-EC0A-A1A8-21C74C68DB18}"/>
              </a:ext>
            </a:extLst>
          </p:cNvPr>
          <p:cNvSpPr txBox="1"/>
          <p:nvPr/>
        </p:nvSpPr>
        <p:spPr>
          <a:xfrm>
            <a:off x="1536829" y="5979244"/>
            <a:ext cx="52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D7971-F424-644D-4125-16893EE26518}"/>
              </a:ext>
            </a:extLst>
          </p:cNvPr>
          <p:cNvSpPr txBox="1"/>
          <p:nvPr/>
        </p:nvSpPr>
        <p:spPr>
          <a:xfrm>
            <a:off x="4666766" y="1851775"/>
            <a:ext cx="52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B4F43-46D6-D6E2-12A9-CD4D1E8858E5}"/>
              </a:ext>
            </a:extLst>
          </p:cNvPr>
          <p:cNvSpPr txBox="1"/>
          <p:nvPr/>
        </p:nvSpPr>
        <p:spPr>
          <a:xfrm>
            <a:off x="4666766" y="3218462"/>
            <a:ext cx="52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CF63DE-E108-ED1C-D91F-0AA45B5A7F31}"/>
              </a:ext>
            </a:extLst>
          </p:cNvPr>
          <p:cNvSpPr txBox="1"/>
          <p:nvPr/>
        </p:nvSpPr>
        <p:spPr>
          <a:xfrm>
            <a:off x="4666766" y="4585149"/>
            <a:ext cx="52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68C9C8-47FC-33FC-87A3-697AE81E099C}"/>
              </a:ext>
            </a:extLst>
          </p:cNvPr>
          <p:cNvSpPr txBox="1"/>
          <p:nvPr/>
        </p:nvSpPr>
        <p:spPr>
          <a:xfrm>
            <a:off x="4666766" y="5951835"/>
            <a:ext cx="52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h)</a:t>
            </a: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/>
              <a:t>Which is the odd one out? </a:t>
            </a:r>
          </a:p>
          <a:p>
            <a:pPr algn="ctr"/>
            <a:r>
              <a:rPr lang="en-GB" sz="4800" dirty="0"/>
              <a:t>Explain your thinking.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7169FF-9CCA-59EC-3BD0-F3E94C8F3F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159" b="24603"/>
          <a:stretch>
            <a:fillRect/>
          </a:stretch>
        </p:blipFill>
        <p:spPr>
          <a:xfrm>
            <a:off x="1377052" y="2013857"/>
            <a:ext cx="6858000" cy="37882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67D1D0-BC01-6F3D-50C4-CF555D63EA8D}"/>
              </a:ext>
            </a:extLst>
          </p:cNvPr>
          <p:cNvSpPr/>
          <p:nvPr/>
        </p:nvSpPr>
        <p:spPr>
          <a:xfrm>
            <a:off x="3121455" y="4089561"/>
            <a:ext cx="1646490" cy="1440382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1060</TotalTime>
  <Words>115</Words>
  <Application>Microsoft Office PowerPoint</Application>
  <PresentationFormat>On-screen Show (4:3)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2026-04-02T15:37:15Z</dcterms:modified>
  <cp:category/>
</cp:coreProperties>
</file>