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293" r:id="rId4"/>
    <p:sldId id="306" r:id="rId5"/>
    <p:sldId id="257" r:id="rId6"/>
    <p:sldId id="301" r:id="rId7"/>
    <p:sldId id="302" r:id="rId8"/>
    <p:sldId id="30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DCE6F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05434" y="113251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524485" y="939713"/>
            <a:ext cx="65739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x5 Tables </a:t>
            </a:r>
          </a:p>
          <a:p>
            <a:pPr algn="ctr"/>
            <a:r>
              <a:rPr lang="en-US" sz="5400" dirty="0"/>
              <a:t>Word Problems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23278B4-D231-AAEF-B1AE-F3962B23E0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4020" y="3040897"/>
            <a:ext cx="3074848" cy="3242187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34268" y="627450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5s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-5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5s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8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4779711" y="1899702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5 x  ?  = 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6197791" y="1851956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EE57D-D833-3010-7BBB-6A26208372F2}"/>
              </a:ext>
            </a:extLst>
          </p:cNvPr>
          <p:cNvSpPr txBox="1"/>
          <p:nvPr/>
        </p:nvSpPr>
        <p:spPr>
          <a:xfrm>
            <a:off x="4779711" y="2892681"/>
            <a:ext cx="3113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6 x   ?  = 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939224-DA4D-7866-89D3-606A13030679}"/>
              </a:ext>
            </a:extLst>
          </p:cNvPr>
          <p:cNvSpPr txBox="1"/>
          <p:nvPr/>
        </p:nvSpPr>
        <p:spPr>
          <a:xfrm>
            <a:off x="4779711" y="3862812"/>
            <a:ext cx="2989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? x  9  = 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2B07EF-662C-5785-13DD-C1A7109DBEEB}"/>
              </a:ext>
            </a:extLst>
          </p:cNvPr>
          <p:cNvSpPr/>
          <p:nvPr/>
        </p:nvSpPr>
        <p:spPr>
          <a:xfrm>
            <a:off x="6271252" y="2830171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D30F8E-897B-790D-0891-79471C150304}"/>
              </a:ext>
            </a:extLst>
          </p:cNvPr>
          <p:cNvSpPr/>
          <p:nvPr/>
        </p:nvSpPr>
        <p:spPr>
          <a:xfrm>
            <a:off x="5361768" y="3811461"/>
            <a:ext cx="451275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4279A3-AB9B-5916-0B44-14A2E3D2D31F}"/>
              </a:ext>
            </a:extLst>
          </p:cNvPr>
          <p:cNvSpPr/>
          <p:nvPr/>
        </p:nvSpPr>
        <p:spPr>
          <a:xfrm>
            <a:off x="3607132" y="1844536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AF97A2-F2CA-6F29-E175-1E5E42855090}"/>
              </a:ext>
            </a:extLst>
          </p:cNvPr>
          <p:cNvSpPr/>
          <p:nvPr/>
        </p:nvSpPr>
        <p:spPr>
          <a:xfrm>
            <a:off x="3607132" y="2803188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2C5E1D-ADFE-1D83-49BB-86BA7BE41374}"/>
              </a:ext>
            </a:extLst>
          </p:cNvPr>
          <p:cNvSpPr/>
          <p:nvPr/>
        </p:nvSpPr>
        <p:spPr>
          <a:xfrm>
            <a:off x="3607132" y="3758142"/>
            <a:ext cx="529094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F4378-6D63-38B0-7038-EA534D07A058}"/>
              </a:ext>
            </a:extLst>
          </p:cNvPr>
          <p:cNvSpPr txBox="1"/>
          <p:nvPr/>
        </p:nvSpPr>
        <p:spPr>
          <a:xfrm>
            <a:off x="821231" y="1899702"/>
            <a:ext cx="2722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10  ÷  5 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C8C05-F4E2-7640-8B2C-77E03AC00840}"/>
              </a:ext>
            </a:extLst>
          </p:cNvPr>
          <p:cNvSpPr txBox="1"/>
          <p:nvPr/>
        </p:nvSpPr>
        <p:spPr>
          <a:xfrm>
            <a:off x="821231" y="2859118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25  ÷  5 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C5151-8828-D70A-D2D5-587BFAF40B65}"/>
              </a:ext>
            </a:extLst>
          </p:cNvPr>
          <p:cNvSpPr txBox="1"/>
          <p:nvPr/>
        </p:nvSpPr>
        <p:spPr>
          <a:xfrm>
            <a:off x="821231" y="3818535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40  ÷  5  = </a:t>
            </a:r>
          </a:p>
        </p:txBody>
      </p:sp>
    </p:spTree>
    <p:extLst>
      <p:ext uri="{BB962C8B-B14F-4D97-AF65-F5344CB8AC3E}">
        <p14:creationId xmlns:p14="http://schemas.microsoft.com/office/powerpoint/2010/main" val="13659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73A0E-FE15-7305-5E5A-7249C6D5F8E7}"/>
              </a:ext>
            </a:extLst>
          </p:cNvPr>
          <p:cNvSpPr txBox="1"/>
          <p:nvPr/>
        </p:nvSpPr>
        <p:spPr>
          <a:xfrm>
            <a:off x="985684" y="421930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There are 5 apples in each bag.</a:t>
            </a:r>
            <a:br>
              <a:rPr lang="en-US" sz="3600" dirty="0"/>
            </a:br>
            <a:r>
              <a:rPr lang="en-US" sz="3600" dirty="0"/>
              <a:t>Sam has </a:t>
            </a:r>
            <a:r>
              <a:rPr lang="en-US" sz="3600" b="1" dirty="0"/>
              <a:t>4 bags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b="1" dirty="0"/>
              <a:t>How many apples are there altogether?</a:t>
            </a:r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538A2-8C78-5CD7-6EF2-883D02714877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x 5 = 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50B8A-A0BF-F63B-96D1-CFDA16B84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64" y="2687685"/>
            <a:ext cx="3248541" cy="32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05770-F239-E572-0020-84C4C64D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59BC5D5-AF15-16F8-58C5-A51B415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75B797-65BB-5452-FB5E-6FBCDD2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50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F0670-718C-C424-970A-4E4FFAD7BCDD}"/>
              </a:ext>
            </a:extLst>
          </p:cNvPr>
          <p:cNvSpPr txBox="1"/>
          <p:nvPr/>
        </p:nvSpPr>
        <p:spPr>
          <a:xfrm>
            <a:off x="898424" y="228579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Each toy costs 5p.</a:t>
            </a:r>
            <a:br>
              <a:rPr lang="en-US" sz="3600" dirty="0"/>
            </a:br>
            <a:r>
              <a:rPr lang="en-US" sz="3600" dirty="0"/>
              <a:t>Ali buys </a:t>
            </a:r>
            <a:r>
              <a:rPr lang="en-US" sz="3600" b="1" dirty="0"/>
              <a:t>9 toys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much does he pay altogether?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E22382-1330-4F1D-D59A-CA60AE856A80}"/>
              </a:ext>
            </a:extLst>
          </p:cNvPr>
          <p:cNvSpPr/>
          <p:nvPr/>
        </p:nvSpPr>
        <p:spPr>
          <a:xfrm>
            <a:off x="4265581" y="2881769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x 9 = 45p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0CAC8-26D0-329F-3AB2-99CD6BED8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0" y="2333477"/>
            <a:ext cx="4295944" cy="429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1F7A6A-4673-109A-26E1-AE4E450B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3A20A51-A842-4C68-F53F-D1C27A43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1CE193-2BDA-89A7-60FF-987BF44F29E7}"/>
              </a:ext>
            </a:extLst>
          </p:cNvPr>
          <p:cNvSpPr txBox="1"/>
          <p:nvPr/>
        </p:nvSpPr>
        <p:spPr>
          <a:xfrm>
            <a:off x="1200312" y="484124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There are </a:t>
            </a:r>
            <a:r>
              <a:rPr lang="en-US" sz="3600" b="1" dirty="0"/>
              <a:t>5 cupcakes on each plate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The teacher sets out </a:t>
            </a:r>
            <a:r>
              <a:rPr lang="en-US" sz="3600" b="1" dirty="0"/>
              <a:t>12 plates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cupcakes are there?</a:t>
            </a:r>
            <a:endParaRPr lang="en-GB" sz="3600" dirty="0"/>
          </a:p>
        </p:txBody>
      </p:sp>
      <p:pic>
        <p:nvPicPr>
          <p:cNvPr id="4" name="Picture 3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6660C8F-2289-8759-193F-327A4EE5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8E228D-8EB5-5C3B-58A8-9903FA365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92" y="2584383"/>
            <a:ext cx="2723182" cy="29166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11DBBD-51B0-57C2-FE42-2BDA28668756}"/>
              </a:ext>
            </a:extLst>
          </p:cNvPr>
          <p:cNvSpPr/>
          <p:nvPr/>
        </p:nvSpPr>
        <p:spPr>
          <a:xfrm>
            <a:off x="4118097" y="3099360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 x 5 = 60</a:t>
            </a:r>
          </a:p>
        </p:txBody>
      </p:sp>
    </p:spTree>
    <p:extLst>
      <p:ext uri="{BB962C8B-B14F-4D97-AF65-F5344CB8AC3E}">
        <p14:creationId xmlns:p14="http://schemas.microsoft.com/office/powerpoint/2010/main" val="30276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1835A-B664-F595-E66D-B9637721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7D47538-A001-2110-F06A-E8C657293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9135E-AA12-CF6E-166F-B87DCE28DA22}"/>
              </a:ext>
            </a:extLst>
          </p:cNvPr>
          <p:cNvSpPr txBox="1"/>
          <p:nvPr/>
        </p:nvSpPr>
        <p:spPr>
          <a:xfrm>
            <a:off x="997974" y="325907"/>
            <a:ext cx="81460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There are 5 pencils in each box.</a:t>
            </a:r>
            <a:br>
              <a:rPr lang="en-US" sz="3600" dirty="0"/>
            </a:br>
            <a:r>
              <a:rPr lang="en-US" sz="3600" dirty="0"/>
              <a:t>The class has </a:t>
            </a:r>
            <a:r>
              <a:rPr lang="en-US" sz="3600" b="1" dirty="0"/>
              <a:t>8 boxes</a:t>
            </a:r>
            <a:r>
              <a:rPr lang="en-US" sz="3600" dirty="0"/>
              <a:t>.</a:t>
            </a:r>
            <a:br>
              <a:rPr lang="en-US" sz="3600" dirty="0"/>
            </a:br>
            <a:r>
              <a:rPr lang="en-US" sz="3600" dirty="0"/>
              <a:t>How many pencils are there altogether?</a:t>
            </a:r>
          </a:p>
        </p:txBody>
      </p:sp>
      <p:pic>
        <p:nvPicPr>
          <p:cNvPr id="2" name="Picture 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1FC3657-ECF3-21F6-F274-577BA2DBF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82B211-DAE1-1256-2C4C-61E0DDA97810}"/>
              </a:ext>
            </a:extLst>
          </p:cNvPr>
          <p:cNvSpPr/>
          <p:nvPr/>
        </p:nvSpPr>
        <p:spPr>
          <a:xfrm>
            <a:off x="4216420" y="2814224"/>
            <a:ext cx="3992676" cy="1077796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x 5 = 40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042F65-260F-1195-2CF6-050D705D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991"/>
            <a:ext cx="4492702" cy="449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774</TotalTime>
  <Words>241</Words>
  <Application>Microsoft Office PowerPoint</Application>
  <PresentationFormat>On-screen Show (4:3)</PresentationFormat>
  <Paragraphs>67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61</cp:revision>
  <dcterms:created xsi:type="dcterms:W3CDTF">2013-01-27T09:14:16Z</dcterms:created>
  <dcterms:modified xsi:type="dcterms:W3CDTF">2026-04-02T13:03:49Z</dcterms:modified>
  <cp:category/>
</cp:coreProperties>
</file>