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26" r:id="rId2"/>
    <p:sldId id="305" r:id="rId3"/>
    <p:sldId id="308" r:id="rId4"/>
    <p:sldId id="269" r:id="rId5"/>
    <p:sldId id="331" r:id="rId6"/>
    <p:sldId id="271" r:id="rId7"/>
    <p:sldId id="33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DCE6F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5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76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75308" y="134302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or subtract 1 or 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0002" y="2157735"/>
            <a:ext cx="4300210" cy="391992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20888" y="634676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19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48 + 1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1" y="253369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48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1" y="350416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49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D591F-9118-6CD2-E322-BD4075D18A1E}"/>
              </a:ext>
            </a:extLst>
          </p:cNvPr>
          <p:cNvSpPr txBox="1"/>
          <p:nvPr/>
        </p:nvSpPr>
        <p:spPr>
          <a:xfrm>
            <a:off x="692851" y="447463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49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BBB9B-358B-8246-EFEC-B7A964BAB275}"/>
              </a:ext>
            </a:extLst>
          </p:cNvPr>
          <p:cNvSpPr/>
          <p:nvPr/>
        </p:nvSpPr>
        <p:spPr>
          <a:xfrm>
            <a:off x="5309419" y="447463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751BA-67D7-5312-DB5F-F2BBDED2FA2E}"/>
              </a:ext>
            </a:extLst>
          </p:cNvPr>
          <p:cNvSpPr txBox="1"/>
          <p:nvPr/>
        </p:nvSpPr>
        <p:spPr>
          <a:xfrm>
            <a:off x="2130399" y="42119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4 apples.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295B8-ACE7-B55D-87A5-38DA13341BA5}"/>
              </a:ext>
            </a:extLst>
          </p:cNvPr>
          <p:cNvSpPr txBox="1"/>
          <p:nvPr/>
        </p:nvSpPr>
        <p:spPr>
          <a:xfrm>
            <a:off x="2138112" y="92641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1 more apple than Sam.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F327E-A904-5CDC-0A11-C2D16E4F3899}"/>
              </a:ext>
            </a:extLst>
          </p:cNvPr>
          <p:cNvSpPr txBox="1"/>
          <p:nvPr/>
        </p:nvSpPr>
        <p:spPr>
          <a:xfrm>
            <a:off x="2130399" y="14709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1 less apple than Sam.</a:t>
            </a:r>
          </a:p>
        </p:txBody>
      </p:sp>
      <p:pic>
        <p:nvPicPr>
          <p:cNvPr id="11" name="Picture 1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63A8D74-D4A4-9B14-077E-B4A2F7FD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CDA449-E026-17E2-07E8-16EC4D19D9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88"/>
          <a:stretch>
            <a:fillRect/>
          </a:stretch>
        </p:blipFill>
        <p:spPr>
          <a:xfrm>
            <a:off x="1625381" y="5078178"/>
            <a:ext cx="2016830" cy="1016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6C6177-1009-251D-AAC7-69E6D406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2"/>
          <a:stretch>
            <a:fillRect/>
          </a:stretch>
        </p:blipFill>
        <p:spPr>
          <a:xfrm>
            <a:off x="2024196" y="2407238"/>
            <a:ext cx="1190952" cy="106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E5F941-EE33-A469-6092-E9E229BD1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30" y="3657287"/>
            <a:ext cx="1925284" cy="1283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52F889A-BD0B-707C-A562-1AE8F1DD3301}"/>
              </a:ext>
            </a:extLst>
          </p:cNvPr>
          <p:cNvGrpSpPr/>
          <p:nvPr/>
        </p:nvGrpSpPr>
        <p:grpSpPr>
          <a:xfrm>
            <a:off x="3893572" y="4074697"/>
            <a:ext cx="3795254" cy="727592"/>
            <a:chOff x="3893572" y="3927216"/>
            <a:chExt cx="3795254" cy="727592"/>
          </a:xfrm>
        </p:grpSpPr>
        <p:pic>
          <p:nvPicPr>
            <p:cNvPr id="18" name="Picture 17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CD7C4A2D-BB27-1284-D178-703F76FC2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3572" y="3927216"/>
              <a:ext cx="727592" cy="727592"/>
            </a:xfrm>
            <a:prstGeom prst="rect">
              <a:avLst/>
            </a:prstGeom>
          </p:spPr>
        </p:pic>
        <p:pic>
          <p:nvPicPr>
            <p:cNvPr id="19" name="Picture 18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8E779ED5-D5E4-6E04-381F-E15B72DF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6126" y="3927216"/>
              <a:ext cx="727592" cy="727592"/>
            </a:xfrm>
            <a:prstGeom prst="rect">
              <a:avLst/>
            </a:prstGeom>
          </p:spPr>
        </p:pic>
        <p:pic>
          <p:nvPicPr>
            <p:cNvPr id="20" name="Picture 19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B6B5C1F1-50CF-B061-55DF-927E97EF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8680" y="3927216"/>
              <a:ext cx="727592" cy="727592"/>
            </a:xfrm>
            <a:prstGeom prst="rect">
              <a:avLst/>
            </a:prstGeom>
          </p:spPr>
        </p:pic>
        <p:pic>
          <p:nvPicPr>
            <p:cNvPr id="21" name="Picture 20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090B9AC3-2E35-AEFB-F55B-22F5F603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1234" y="3927216"/>
              <a:ext cx="727592" cy="7275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2654E4-5B4F-3BD3-8A09-C05298F6A260}"/>
              </a:ext>
            </a:extLst>
          </p:cNvPr>
          <p:cNvGrpSpPr/>
          <p:nvPr/>
        </p:nvGrpSpPr>
        <p:grpSpPr>
          <a:xfrm>
            <a:off x="3893572" y="2695720"/>
            <a:ext cx="4817808" cy="727592"/>
            <a:chOff x="3893572" y="2695720"/>
            <a:chExt cx="4817808" cy="72759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0A48BE5-BD81-DF8F-1D58-CACAC0C5A786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24" name="Picture 23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770DE97-7C42-C23C-0149-196069B59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25" name="Picture 24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A4631723-D560-B0B2-B10E-76C7D2FBF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26" name="Picture 25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8CC6CE27-B6E5-85C2-9026-3AD0129BB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27" name="Picture 26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5C60ECD8-6595-7F83-2F0E-016557831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28" name="Picture 27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14A4B596-6726-E44A-DBAF-4FEF7896D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EA2B67-D6A0-9E02-4BC3-41C9C8E96CAC}"/>
              </a:ext>
            </a:extLst>
          </p:cNvPr>
          <p:cNvGrpSpPr/>
          <p:nvPr/>
        </p:nvGrpSpPr>
        <p:grpSpPr>
          <a:xfrm>
            <a:off x="3898491" y="5367234"/>
            <a:ext cx="2772700" cy="727592"/>
            <a:chOff x="3893572" y="3927216"/>
            <a:chExt cx="2772700" cy="727592"/>
          </a:xfrm>
        </p:grpSpPr>
        <p:pic>
          <p:nvPicPr>
            <p:cNvPr id="31" name="Picture 30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4E067E79-4C3D-F939-FEF6-7A55B594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3572" y="3927216"/>
              <a:ext cx="727592" cy="727592"/>
            </a:xfrm>
            <a:prstGeom prst="rect">
              <a:avLst/>
            </a:prstGeom>
          </p:spPr>
        </p:pic>
        <p:pic>
          <p:nvPicPr>
            <p:cNvPr id="32" name="Picture 31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204B55ED-8ED2-A511-019A-8C13AF70D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6126" y="3927216"/>
              <a:ext cx="727592" cy="727592"/>
            </a:xfrm>
            <a:prstGeom prst="rect">
              <a:avLst/>
            </a:prstGeom>
          </p:spPr>
        </p:pic>
        <p:pic>
          <p:nvPicPr>
            <p:cNvPr id="33" name="Picture 32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00277F61-DEE2-95A9-935D-96421693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8680" y="3927216"/>
              <a:ext cx="727592" cy="727592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9A91950-678E-825D-30A9-7843BBF9A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997AB-99B6-B8F1-0F56-085501E8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7AB4C-111B-52B0-77A4-85DF5A04654E}"/>
              </a:ext>
            </a:extLst>
          </p:cNvPr>
          <p:cNvSpPr txBox="1"/>
          <p:nvPr/>
        </p:nvSpPr>
        <p:spPr>
          <a:xfrm>
            <a:off x="2130399" y="42119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6 sweets.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FC58F-531C-9F58-1301-28D8A9B382AC}"/>
              </a:ext>
            </a:extLst>
          </p:cNvPr>
          <p:cNvSpPr txBox="1"/>
          <p:nvPr/>
        </p:nvSpPr>
        <p:spPr>
          <a:xfrm>
            <a:off x="2138112" y="92641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2 more sweets than Sam.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A4B6E-E536-8636-7263-700FCFBA0C5D}"/>
              </a:ext>
            </a:extLst>
          </p:cNvPr>
          <p:cNvSpPr txBox="1"/>
          <p:nvPr/>
        </p:nvSpPr>
        <p:spPr>
          <a:xfrm>
            <a:off x="2130399" y="14709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2 fewer sweets than Sam.</a:t>
            </a:r>
          </a:p>
        </p:txBody>
      </p:sp>
      <p:pic>
        <p:nvPicPr>
          <p:cNvPr id="11" name="Picture 1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87E0C7F-97A3-1F42-6DAB-6D2217B3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B2629-6577-31B9-1EE1-3691E782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88"/>
          <a:stretch>
            <a:fillRect/>
          </a:stretch>
        </p:blipFill>
        <p:spPr>
          <a:xfrm>
            <a:off x="237798" y="5037636"/>
            <a:ext cx="2016830" cy="1016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416C57-3B99-A2C5-7EEC-008376CF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2"/>
          <a:stretch>
            <a:fillRect/>
          </a:stretch>
        </p:blipFill>
        <p:spPr>
          <a:xfrm>
            <a:off x="636613" y="2366696"/>
            <a:ext cx="1190952" cy="106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AADA9-16B5-1A37-15FF-E24F5022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47" y="3616745"/>
            <a:ext cx="1925284" cy="128352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30F35D-FC8F-600C-A01E-28AFD87231AD}"/>
              </a:ext>
            </a:extLst>
          </p:cNvPr>
          <p:cNvGrpSpPr/>
          <p:nvPr/>
        </p:nvGrpSpPr>
        <p:grpSpPr>
          <a:xfrm>
            <a:off x="1924419" y="3915202"/>
            <a:ext cx="5353817" cy="985065"/>
            <a:chOff x="1924419" y="3915202"/>
            <a:chExt cx="5353817" cy="985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79E928-F351-EDE6-D8E2-35647133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1CA4C5-DBF2-1082-E0F8-F27B04E9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B65559-3466-6DED-CBE5-35A72985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F9A924-8602-E372-AC34-82379C65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23121-F047-9B63-6AF3-9031B9D3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B865D-04FF-F1A2-7C85-65CF62D9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A4FAC2C-E5F5-48A5-A05A-1431938AE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152" y="2642153"/>
            <a:ext cx="1042373" cy="9850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322DAB-860C-69D8-1A45-DC7790EC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440" y="2642153"/>
            <a:ext cx="1042373" cy="98506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B76249-9F92-0B6A-290F-E081536E6C20}"/>
              </a:ext>
            </a:extLst>
          </p:cNvPr>
          <p:cNvGrpSpPr/>
          <p:nvPr/>
        </p:nvGrpSpPr>
        <p:grpSpPr>
          <a:xfrm>
            <a:off x="1924419" y="2642153"/>
            <a:ext cx="5353817" cy="985065"/>
            <a:chOff x="1924419" y="3915202"/>
            <a:chExt cx="5353817" cy="9850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CFB7C2A-D4D8-4745-8ABB-894D4084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C9A310B-361C-C8AF-E4A8-E0376F41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2727AA5-27E3-0F57-85F6-F20E304F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2A8D8A-2C36-3252-9093-ED6C4B15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1E8DDB5-A219-70EA-3482-F5AD414B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BCA42A0-4E72-C38E-5D76-ECCD7A2C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F02D942-BECA-3854-7758-92445CAA9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419" y="5369988"/>
            <a:ext cx="1042373" cy="98506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72C1ADE-AFE8-806E-5A11-C2C97F76F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708" y="5369988"/>
            <a:ext cx="1042373" cy="9850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4424263-5733-1E77-A6B5-11D38FB8B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997" y="5369988"/>
            <a:ext cx="1042373" cy="9850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EEDEB02-7284-D168-ED21-3BFB179AF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286" y="5369988"/>
            <a:ext cx="1042373" cy="98506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A29DB81-5F10-A81C-F508-184151D1C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575" y="5369988"/>
            <a:ext cx="1042373" cy="98506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C45B1FC-20AE-EB0C-3737-442669E70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863" y="5369988"/>
            <a:ext cx="1042373" cy="9850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0F6DB1-6A24-2236-4821-C34DD234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B665DEF-3C0C-366C-C158-F0262C23EF30}"/>
              </a:ext>
            </a:extLst>
          </p:cNvPr>
          <p:cNvSpPr txBox="1"/>
          <p:nvPr/>
        </p:nvSpPr>
        <p:spPr>
          <a:xfrm>
            <a:off x="3585445" y="3968551"/>
            <a:ext cx="4588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Draw the circles </a:t>
            </a:r>
          </a:p>
          <a:p>
            <a:pPr algn="ctr"/>
            <a:r>
              <a:rPr lang="en-US" sz="4800" dirty="0"/>
              <a:t>for each wizard.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7A723C-471C-E463-CD5E-A8BBD9F5C4F5}"/>
              </a:ext>
            </a:extLst>
          </p:cNvPr>
          <p:cNvSpPr/>
          <p:nvPr/>
        </p:nvSpPr>
        <p:spPr>
          <a:xfrm>
            <a:off x="484225" y="638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2" name="Picture 2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C7A793A-CFA6-7C35-5475-1DE70F42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23" name="Picture 2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1B6E85E8-CE4D-5CCE-6925-6D2F5D1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FD2E1-572F-85C6-DB49-1B66BB7D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88"/>
          <a:stretch>
            <a:fillRect/>
          </a:stretch>
        </p:blipFill>
        <p:spPr>
          <a:xfrm>
            <a:off x="1608696" y="5482235"/>
            <a:ext cx="2016830" cy="1016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5A5F0A-2993-7A6E-858A-9DC9DF972C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802"/>
          <a:stretch>
            <a:fillRect/>
          </a:stretch>
        </p:blipFill>
        <p:spPr>
          <a:xfrm>
            <a:off x="2007511" y="2811295"/>
            <a:ext cx="1190952" cy="10623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0D6BAB-9495-BCDE-477B-20E4CB08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145" y="4061344"/>
            <a:ext cx="1925284" cy="12835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E5F01F-8EA2-A0FA-5530-F459B1B88B4F}"/>
              </a:ext>
            </a:extLst>
          </p:cNvPr>
          <p:cNvSpPr txBox="1"/>
          <p:nvPr/>
        </p:nvSpPr>
        <p:spPr>
          <a:xfrm>
            <a:off x="1933754" y="96190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3 circles.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332A74-9528-EFFA-1E61-649DAF6F4C6A}"/>
              </a:ext>
            </a:extLst>
          </p:cNvPr>
          <p:cNvSpPr txBox="1"/>
          <p:nvPr/>
        </p:nvSpPr>
        <p:spPr>
          <a:xfrm>
            <a:off x="1941467" y="1467116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2 more circles than Sam.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ECC7C-220E-E35C-CC29-E4D7D57FB36E}"/>
              </a:ext>
            </a:extLst>
          </p:cNvPr>
          <p:cNvSpPr txBox="1"/>
          <p:nvPr/>
        </p:nvSpPr>
        <p:spPr>
          <a:xfrm>
            <a:off x="1933754" y="20116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1 fewer circle than Sam.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8A0DCC-DAD6-8695-E086-FF8B63879461}"/>
              </a:ext>
            </a:extLst>
          </p:cNvPr>
          <p:cNvSpPr txBox="1"/>
          <p:nvPr/>
        </p:nvSpPr>
        <p:spPr>
          <a:xfrm>
            <a:off x="929307" y="3224430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2CC5AC-42E4-79FC-1AF2-4C852CC87601}"/>
              </a:ext>
            </a:extLst>
          </p:cNvPr>
          <p:cNvSpPr txBox="1"/>
          <p:nvPr/>
        </p:nvSpPr>
        <p:spPr>
          <a:xfrm>
            <a:off x="929307" y="4490238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63AF4-0142-E562-EA05-1D9FFCCCB027}"/>
              </a:ext>
            </a:extLst>
          </p:cNvPr>
          <p:cNvSpPr txBox="1"/>
          <p:nvPr/>
        </p:nvSpPr>
        <p:spPr>
          <a:xfrm>
            <a:off x="929307" y="5756047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4FC65B-A789-4DC1-3174-979D1557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5DC90-3AEF-5E26-89C2-47E5D9270952}"/>
              </a:ext>
            </a:extLst>
          </p:cNvPr>
          <p:cNvGrpSpPr/>
          <p:nvPr/>
        </p:nvGrpSpPr>
        <p:grpSpPr>
          <a:xfrm>
            <a:off x="3399475" y="2918811"/>
            <a:ext cx="5538046" cy="1081373"/>
            <a:chOff x="-3772047" y="1829051"/>
            <a:chExt cx="5538046" cy="1081373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413645DB-1ADB-2E6D-459B-A8EC34E9BCA1}"/>
                </a:ext>
              </a:extLst>
            </p:cNvPr>
            <p:cNvSpPr/>
            <p:nvPr/>
          </p:nvSpPr>
          <p:spPr>
            <a:xfrm>
              <a:off x="-3772047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98F78CD4-BF19-B6C9-6ED2-3781ED0F59F6}"/>
                </a:ext>
              </a:extLst>
            </p:cNvPr>
            <p:cNvSpPr/>
            <p:nvPr/>
          </p:nvSpPr>
          <p:spPr>
            <a:xfrm>
              <a:off x="-2651236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86E3C392-A57F-4FA9-BEF2-CE04B5F86D30}"/>
                </a:ext>
              </a:extLst>
            </p:cNvPr>
            <p:cNvSpPr/>
            <p:nvPr/>
          </p:nvSpPr>
          <p:spPr>
            <a:xfrm>
              <a:off x="-1530425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55E23182-41A5-D404-281F-8B7EA12C78D8}"/>
                </a:ext>
              </a:extLst>
            </p:cNvPr>
            <p:cNvSpPr/>
            <p:nvPr/>
          </p:nvSpPr>
          <p:spPr>
            <a:xfrm>
              <a:off x="-409614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2E04483C-9384-9CBE-1F5A-B0A5F755051D}"/>
                </a:ext>
              </a:extLst>
            </p:cNvPr>
            <p:cNvSpPr/>
            <p:nvPr/>
          </p:nvSpPr>
          <p:spPr>
            <a:xfrm>
              <a:off x="711197" y="1848120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9798AE-0CFC-53DF-A51C-E85B8F7B2F3A}"/>
              </a:ext>
            </a:extLst>
          </p:cNvPr>
          <p:cNvGrpSpPr/>
          <p:nvPr/>
        </p:nvGrpSpPr>
        <p:grpSpPr>
          <a:xfrm>
            <a:off x="3399475" y="4220893"/>
            <a:ext cx="3296424" cy="1062304"/>
            <a:chOff x="-3772047" y="1829051"/>
            <a:chExt cx="3296424" cy="1062304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35EB8AB5-E854-9249-2AC9-AD3B7D5FA360}"/>
                </a:ext>
              </a:extLst>
            </p:cNvPr>
            <p:cNvSpPr/>
            <p:nvPr/>
          </p:nvSpPr>
          <p:spPr>
            <a:xfrm>
              <a:off x="-3772047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EB6DCE40-2523-44DB-F058-B529C765A015}"/>
                </a:ext>
              </a:extLst>
            </p:cNvPr>
            <p:cNvSpPr/>
            <p:nvPr/>
          </p:nvSpPr>
          <p:spPr>
            <a:xfrm>
              <a:off x="-2651236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A3B26C1D-8DCE-6BE3-C542-0A510C712FD1}"/>
                </a:ext>
              </a:extLst>
            </p:cNvPr>
            <p:cNvSpPr/>
            <p:nvPr/>
          </p:nvSpPr>
          <p:spPr>
            <a:xfrm>
              <a:off x="-1530425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90F2D1-AD19-DD7F-9A97-82ACA6E47B8F}"/>
              </a:ext>
            </a:extLst>
          </p:cNvPr>
          <p:cNvGrpSpPr/>
          <p:nvPr/>
        </p:nvGrpSpPr>
        <p:grpSpPr>
          <a:xfrm>
            <a:off x="3399475" y="5503906"/>
            <a:ext cx="2175613" cy="1062304"/>
            <a:chOff x="-3772047" y="1829051"/>
            <a:chExt cx="2175613" cy="1062304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03E0CEFD-B5B8-548F-D20B-55E9EE26025D}"/>
                </a:ext>
              </a:extLst>
            </p:cNvPr>
            <p:cNvSpPr/>
            <p:nvPr/>
          </p:nvSpPr>
          <p:spPr>
            <a:xfrm>
              <a:off x="-3772047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061FDCC3-0E3A-F143-53CD-6AAF50CFE89C}"/>
                </a:ext>
              </a:extLst>
            </p:cNvPr>
            <p:cNvSpPr/>
            <p:nvPr/>
          </p:nvSpPr>
          <p:spPr>
            <a:xfrm>
              <a:off x="-2651236" y="1829051"/>
              <a:ext cx="1054802" cy="1062304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154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39274" y="5658765"/>
            <a:ext cx="2525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10543-D15B-692F-14AA-D855F3A0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54" t="33809" r="6624" b="25525"/>
          <a:stretch>
            <a:fillRect/>
          </a:stretch>
        </p:blipFill>
        <p:spPr>
          <a:xfrm>
            <a:off x="6895494" y="3826788"/>
            <a:ext cx="1849120" cy="24790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B4493-005B-CAD0-E6BB-023144796B57}"/>
              </a:ext>
            </a:extLst>
          </p:cNvPr>
          <p:cNvGrpSpPr/>
          <p:nvPr/>
        </p:nvGrpSpPr>
        <p:grpSpPr>
          <a:xfrm>
            <a:off x="297506" y="445143"/>
            <a:ext cx="3557712" cy="3690996"/>
            <a:chOff x="1028843" y="556002"/>
            <a:chExt cx="3557712" cy="3690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CC11FE-5AC8-E7A0-784B-A45F5C65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398" b="42185"/>
            <a:stretch>
              <a:fillRect/>
            </a:stretch>
          </p:blipFill>
          <p:spPr>
            <a:xfrm>
              <a:off x="1028843" y="556002"/>
              <a:ext cx="2615379" cy="3524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B6F9BE-5783-00C3-BE70-31AEF040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986" y="3141944"/>
              <a:ext cx="1238423" cy="11050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12E309-BF49-9DC6-100C-AD3A70F1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08" y="2883489"/>
              <a:ext cx="1238423" cy="11050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F790C9-C55E-306A-68C6-BA8CE19A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132" y="2688622"/>
              <a:ext cx="1238423" cy="110505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DF716-023B-1DC2-9639-5173F227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189" y="2236737"/>
            <a:ext cx="1063624" cy="1595436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E6F6D2-2E53-7FB4-C690-877E370C44E3}"/>
              </a:ext>
            </a:extLst>
          </p:cNvPr>
          <p:cNvSpPr/>
          <p:nvPr/>
        </p:nvSpPr>
        <p:spPr>
          <a:xfrm>
            <a:off x="2864336" y="1135590"/>
            <a:ext cx="4317251" cy="1045890"/>
          </a:xfrm>
          <a:prstGeom prst="wedgeRoundRectCallout">
            <a:avLst>
              <a:gd name="adj1" fmla="val -75036"/>
              <a:gd name="adj2" fmla="val 7616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29 straws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EE18D-4856-2546-D81B-C2DD4B26E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410" y="2282796"/>
            <a:ext cx="1063624" cy="1595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6FE674-2CFA-0757-6811-16E2B8E5A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479" y="5282356"/>
            <a:ext cx="1063624" cy="1595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33AAF1-D1C7-9CE7-8621-6627B3825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03" y="5282356"/>
            <a:ext cx="1063624" cy="1595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69F93-7B01-42A0-C56A-A38B640EF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776" y="5282356"/>
            <a:ext cx="1063624" cy="1595436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EF42454-27CD-F46B-79C6-1EDF861EB4D2}"/>
              </a:ext>
            </a:extLst>
          </p:cNvPr>
          <p:cNvSpPr/>
          <p:nvPr/>
        </p:nvSpPr>
        <p:spPr>
          <a:xfrm>
            <a:off x="1659943" y="3976888"/>
            <a:ext cx="4317251" cy="1396114"/>
          </a:xfrm>
          <a:prstGeom prst="wedgeRoundRectCallout">
            <a:avLst>
              <a:gd name="adj1" fmla="val 90761"/>
              <a:gd name="adj2" fmla="val 1672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one more straw than Amy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8EAC8F-6B13-5489-513B-520D1504D840}"/>
              </a:ext>
            </a:extLst>
          </p:cNvPr>
          <p:cNvGrpSpPr/>
          <p:nvPr/>
        </p:nvGrpSpPr>
        <p:grpSpPr>
          <a:xfrm>
            <a:off x="5064914" y="2485122"/>
            <a:ext cx="837168" cy="1396115"/>
            <a:chOff x="6795416" y="-984462"/>
            <a:chExt cx="3746910" cy="562037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8E84E5-83D2-C64C-8E1A-182CFA9E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530517-6F43-7A4F-8048-58C756BD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90937FD-3EAE-0AB4-E248-5570A2C5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1185BF1-5EAB-CD02-148A-EE0EDC79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18A9F5-4169-2863-210B-E6D05CDE0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C3DB975-D0EE-3F64-648C-4C840820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2E5B7E-9D86-3150-9C9D-3ECC9F475C24}"/>
              </a:ext>
            </a:extLst>
          </p:cNvPr>
          <p:cNvGrpSpPr/>
          <p:nvPr/>
        </p:nvGrpSpPr>
        <p:grpSpPr>
          <a:xfrm>
            <a:off x="5408968" y="2485122"/>
            <a:ext cx="837168" cy="1396115"/>
            <a:chOff x="6795416" y="-984462"/>
            <a:chExt cx="3746910" cy="562037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1211D5-D2F6-5FCF-5BA1-F7629DEC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CA4C1C-3A67-774E-80EC-36709C496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F5F5CC6-82C0-FBE4-92BA-0A78ECFC6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E9D00BE-2757-56A9-0806-935C67F8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470B68A-D04D-9ED6-8AB5-D09132CAD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38702DF-85E3-B140-0C0C-EAF97858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12A6E8-33DA-D5E1-F451-0EDD083BA95B}"/>
              </a:ext>
            </a:extLst>
          </p:cNvPr>
          <p:cNvGrpSpPr/>
          <p:nvPr/>
        </p:nvGrpSpPr>
        <p:grpSpPr>
          <a:xfrm>
            <a:off x="5753022" y="2485122"/>
            <a:ext cx="837168" cy="1396115"/>
            <a:chOff x="6795416" y="-984462"/>
            <a:chExt cx="3746910" cy="562037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75BD858-5603-5352-EA6F-30DF23275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6DF479B-1728-2871-91AA-095C4041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100A01D-9C55-64A7-D106-23F1B331C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3C77715-7714-9BFF-3BDB-5492AB1A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D21C25E-48CA-70F8-8229-D5107CBB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2524E44-53D2-2CD0-A29C-4FB0A0D55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C7441-4BA2-0202-0DCF-0EE3F78EC6B2}"/>
              </a:ext>
            </a:extLst>
          </p:cNvPr>
          <p:cNvGrpSpPr/>
          <p:nvPr/>
        </p:nvGrpSpPr>
        <p:grpSpPr>
          <a:xfrm>
            <a:off x="6097076" y="2485122"/>
            <a:ext cx="837168" cy="1396115"/>
            <a:chOff x="6795416" y="-984462"/>
            <a:chExt cx="3746910" cy="562037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1F8367C-2E2D-5B5B-18BA-114D744D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C82E38-1991-5650-4551-21E6F804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8479B62-2A3E-5A50-24E7-96859F4F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0F44857-B811-917F-1825-BE9A0F03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67A785B-99D6-0A1B-302E-41BC7D3C0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4760926-A654-8FFF-0CE6-3E852583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B10493-B2FF-7663-7E62-A4E7D19B8AC3}"/>
              </a:ext>
            </a:extLst>
          </p:cNvPr>
          <p:cNvGrpSpPr/>
          <p:nvPr/>
        </p:nvGrpSpPr>
        <p:grpSpPr>
          <a:xfrm>
            <a:off x="7129238" y="2485122"/>
            <a:ext cx="837168" cy="1396115"/>
            <a:chOff x="6795416" y="-984462"/>
            <a:chExt cx="3746910" cy="562037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FD452E-B1F1-36ED-667B-C667DBD5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8B0B8A6-F440-4BFE-3950-EE07C64DC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6EDA332-D1FB-77FE-CB81-43464FF97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8762EBB-AF05-DDF6-D16E-7A3F8401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6011FAF-9069-A8DF-0943-BFFD0ACD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22F3283-66FB-1E90-E941-E5DEC276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44C7D7-6929-E3E5-EC23-36D46A3C273B}"/>
              </a:ext>
            </a:extLst>
          </p:cNvPr>
          <p:cNvGrpSpPr/>
          <p:nvPr/>
        </p:nvGrpSpPr>
        <p:grpSpPr>
          <a:xfrm>
            <a:off x="6441130" y="2485122"/>
            <a:ext cx="837168" cy="1396115"/>
            <a:chOff x="6795416" y="-984462"/>
            <a:chExt cx="3746910" cy="562037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48CA31F-ED1F-7A1E-F65E-05FA2B84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93C8B39-8222-08EC-21A9-05FED856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3A17C01-CFDD-E861-36E8-8914C67F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C753A48-F4E3-2C5F-A14B-30C01042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16353C4-2ED6-44A1-B647-8702F0F2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5E6BDF1-6B5C-08B5-765D-50A5E395C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1065E22-8BBC-C1AB-7A2E-C5C09A141AD4}"/>
              </a:ext>
            </a:extLst>
          </p:cNvPr>
          <p:cNvGrpSpPr/>
          <p:nvPr/>
        </p:nvGrpSpPr>
        <p:grpSpPr>
          <a:xfrm>
            <a:off x="6785184" y="2485122"/>
            <a:ext cx="837168" cy="1396115"/>
            <a:chOff x="6795416" y="-984462"/>
            <a:chExt cx="3746910" cy="5620376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555109B-D7DD-B42E-7A3B-36797AD3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E5DD5C3-D105-BB5A-F3C6-1E40FC0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ABC4069-7C87-4EAE-8CA9-1C3E2FDC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DACEDAD-ACC5-62B2-96E7-D4CE98E1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236E191-C964-B6AC-CFE2-F39BE6390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3932207-561E-278A-7841-AE618D39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77D727-E677-4165-E152-41F30A17927E}"/>
              </a:ext>
            </a:extLst>
          </p:cNvPr>
          <p:cNvGrpSpPr/>
          <p:nvPr/>
        </p:nvGrpSpPr>
        <p:grpSpPr>
          <a:xfrm>
            <a:off x="7473288" y="2534778"/>
            <a:ext cx="837168" cy="1396115"/>
            <a:chOff x="6795416" y="-984462"/>
            <a:chExt cx="3746910" cy="5620376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A1DD76D-BAD0-D654-19C7-1C5E1B67E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9D9980D-A934-E0AC-07EE-11D0EEB3C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F57207D-AAF4-739F-4720-0F3EE93B3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93CF269-0DB8-9AB7-BE43-C6D3FFFB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674D17A-05B2-9774-2E54-C4B67CE8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26CD586-0677-BA42-C830-2CF383247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20E9A90-8657-E69A-0797-7D937669FD3B}"/>
              </a:ext>
            </a:extLst>
          </p:cNvPr>
          <p:cNvGrpSpPr/>
          <p:nvPr/>
        </p:nvGrpSpPr>
        <p:grpSpPr>
          <a:xfrm>
            <a:off x="4720860" y="2485122"/>
            <a:ext cx="837168" cy="1396115"/>
            <a:chOff x="6795416" y="-984462"/>
            <a:chExt cx="3746910" cy="562037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B6B185E-93B9-CCCE-6A0E-1B7BAD10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37321">
              <a:off x="6795416" y="-984462"/>
              <a:ext cx="3746910" cy="562037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D39CB13-4B09-4298-261A-C1B026075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4233" y="3745232"/>
              <a:ext cx="295316" cy="32389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E2733C8-E79F-A141-079A-40D584FE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9549" y="3745232"/>
              <a:ext cx="295316" cy="32389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49302C1-CD5B-7638-A81A-1F7A5293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21230">
              <a:off x="8158408" y="3589373"/>
              <a:ext cx="295316" cy="323895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E3D174F-8525-EFEC-9F86-2F5D91EC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64345">
              <a:off x="7205421" y="3335167"/>
              <a:ext cx="295316" cy="395891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E6AB189-6EB9-B113-6B48-765036F8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39770">
              <a:off x="7357821" y="3541396"/>
              <a:ext cx="295316" cy="39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2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850</TotalTime>
  <Words>177</Words>
  <Application>Microsoft Office PowerPoint</Application>
  <PresentationFormat>On-screen Show (4:3)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61</cp:revision>
  <dcterms:created xsi:type="dcterms:W3CDTF">2013-01-27T09:14:16Z</dcterms:created>
  <dcterms:modified xsi:type="dcterms:W3CDTF">2026-04-05T19:18:47Z</dcterms:modified>
  <cp:category/>
</cp:coreProperties>
</file>