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94" r:id="rId3"/>
    <p:sldId id="295" r:id="rId4"/>
    <p:sldId id="257" r:id="rId5"/>
    <p:sldId id="28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88" autoAdjust="0"/>
  </p:normalViewPr>
  <p:slideViewPr>
    <p:cSldViewPr snapToGrid="0" snapToObjects="1">
      <p:cViewPr varScale="1">
        <p:scale>
          <a:sx n="103" d="100"/>
          <a:sy n="103" d="100"/>
        </p:scale>
        <p:origin x="1854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AA261-E6A8-4748-AEC5-186DF58221BC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6215F-A8B6-4113-9BEC-376D17F06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82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328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cartoon of a green hat&#10;&#10;AI-generated content may be incorrect.">
            <a:extLst>
              <a:ext uri="{FF2B5EF4-FFF2-40B4-BE49-F238E27FC236}">
                <a16:creationId xmlns:a16="http://schemas.microsoft.com/office/drawing/2014/main" id="{0AFE0D08-6E25-5E0B-5743-7DD5680C86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236" t="26523" r="24630" b="31040"/>
          <a:stretch>
            <a:fillRect/>
          </a:stretch>
        </p:blipFill>
        <p:spPr>
          <a:xfrm>
            <a:off x="3198440" y="2889075"/>
            <a:ext cx="3748608" cy="358792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292331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AD0A6E-5CFC-F221-B9DA-168A5518ED65}"/>
              </a:ext>
            </a:extLst>
          </p:cNvPr>
          <p:cNvSpPr txBox="1"/>
          <p:nvPr/>
        </p:nvSpPr>
        <p:spPr>
          <a:xfrm>
            <a:off x="2235783" y="901801"/>
            <a:ext cx="57181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Compare and order durations of time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A0A234-118C-B5B8-B5A4-681FD2D248B1}"/>
              </a:ext>
            </a:extLst>
          </p:cNvPr>
          <p:cNvSpPr txBox="1"/>
          <p:nvPr/>
        </p:nvSpPr>
        <p:spPr>
          <a:xfrm>
            <a:off x="1678973" y="1576709"/>
            <a:ext cx="6658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There are  _______ hours in one day.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AE9E13-6B88-6B6E-3259-FB58B7999ACD}"/>
              </a:ext>
            </a:extLst>
          </p:cNvPr>
          <p:cNvSpPr/>
          <p:nvPr/>
        </p:nvSpPr>
        <p:spPr>
          <a:xfrm>
            <a:off x="3346576" y="1533081"/>
            <a:ext cx="1819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7B700-3937-F241-069A-88B81E603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4" y="68768"/>
            <a:ext cx="1302910" cy="1302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49A4B9-8F69-99FD-5D62-BEB2AFEE5D5A}"/>
              </a:ext>
            </a:extLst>
          </p:cNvPr>
          <p:cNvSpPr txBox="1"/>
          <p:nvPr/>
        </p:nvSpPr>
        <p:spPr>
          <a:xfrm>
            <a:off x="1678973" y="2642202"/>
            <a:ext cx="6658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There are  _______ days in one week.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F67EFC-D87B-477E-77BC-4DA019D2BCD6}"/>
              </a:ext>
            </a:extLst>
          </p:cNvPr>
          <p:cNvSpPr txBox="1"/>
          <p:nvPr/>
        </p:nvSpPr>
        <p:spPr>
          <a:xfrm>
            <a:off x="1678973" y="3707695"/>
            <a:ext cx="6658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There are  _______ days in a year.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7EBE9E-D517-DD23-A9B6-F8E719C25D91}"/>
              </a:ext>
            </a:extLst>
          </p:cNvPr>
          <p:cNvSpPr txBox="1"/>
          <p:nvPr/>
        </p:nvSpPr>
        <p:spPr>
          <a:xfrm>
            <a:off x="1678973" y="4773188"/>
            <a:ext cx="6688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There are  _______ days in a leap year.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70B6F-E4B0-4513-E2B7-302FB1DDDE7A}"/>
              </a:ext>
            </a:extLst>
          </p:cNvPr>
          <p:cNvSpPr/>
          <p:nvPr/>
        </p:nvSpPr>
        <p:spPr>
          <a:xfrm>
            <a:off x="3420318" y="2611423"/>
            <a:ext cx="1819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4971E1-0A4D-31FC-A0CE-6EB6165D3A7A}"/>
              </a:ext>
            </a:extLst>
          </p:cNvPr>
          <p:cNvSpPr/>
          <p:nvPr/>
        </p:nvSpPr>
        <p:spPr>
          <a:xfrm>
            <a:off x="3420318" y="3646139"/>
            <a:ext cx="1819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365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1307F-B33F-C6F8-DF08-772811E78D98}"/>
              </a:ext>
            </a:extLst>
          </p:cNvPr>
          <p:cNvSpPr/>
          <p:nvPr/>
        </p:nvSpPr>
        <p:spPr>
          <a:xfrm>
            <a:off x="3346576" y="4735866"/>
            <a:ext cx="1819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366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F3B73D-490D-9CAF-8459-DA7A00A434D8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</p:spTree>
    <p:extLst>
      <p:ext uri="{BB962C8B-B14F-4D97-AF65-F5344CB8AC3E}">
        <p14:creationId xmlns:p14="http://schemas.microsoft.com/office/powerpoint/2010/main" val="223314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70E59A-EBAB-7B84-B5E5-953A78922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A36B68B-7005-7F77-8EC4-CE67CC9A0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270F4630-9D76-CF19-40C8-5DFB779FF3ED}"/>
              </a:ext>
            </a:extLst>
          </p:cNvPr>
          <p:cNvSpPr/>
          <p:nvPr/>
        </p:nvSpPr>
        <p:spPr>
          <a:xfrm>
            <a:off x="1795930" y="423461"/>
            <a:ext cx="68045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Put durations of time in order from shortest to longest</a:t>
            </a:r>
            <a:endParaRPr lang="en-GB" sz="36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A847C2-694E-9502-C1BA-3D9CE46E5D80}"/>
              </a:ext>
            </a:extLst>
          </p:cNvPr>
          <p:cNvSpPr/>
          <p:nvPr/>
        </p:nvSpPr>
        <p:spPr>
          <a:xfrm>
            <a:off x="1444471" y="4541039"/>
            <a:ext cx="1342149" cy="6882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1 day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EB47D17-9D0B-7202-59BE-174886F59C56}"/>
              </a:ext>
            </a:extLst>
          </p:cNvPr>
          <p:cNvSpPr/>
          <p:nvPr/>
        </p:nvSpPr>
        <p:spPr>
          <a:xfrm>
            <a:off x="3274697" y="4541039"/>
            <a:ext cx="1342149" cy="6882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160 seconds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AA1D0E6-98F5-8A4E-BFA5-D6A7FBFE34B2}"/>
              </a:ext>
            </a:extLst>
          </p:cNvPr>
          <p:cNvSpPr/>
          <p:nvPr/>
        </p:nvSpPr>
        <p:spPr>
          <a:xfrm>
            <a:off x="5104923" y="4545952"/>
            <a:ext cx="1342149" cy="6882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20 hours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EFE3B80-BB4E-4ED3-A071-CA25C7A07894}"/>
              </a:ext>
            </a:extLst>
          </p:cNvPr>
          <p:cNvSpPr/>
          <p:nvPr/>
        </p:nvSpPr>
        <p:spPr>
          <a:xfrm>
            <a:off x="7074648" y="4541039"/>
            <a:ext cx="1342149" cy="6882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3 minutes</a:t>
            </a:r>
          </a:p>
        </p:txBody>
      </p:sp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652A3DC8-D09A-7C4C-59CA-F87050BFF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46" y="1914926"/>
            <a:ext cx="1610214" cy="177034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B398F33-B7C7-F99E-3A2F-7C4EC7E06ABC}"/>
              </a:ext>
            </a:extLst>
          </p:cNvPr>
          <p:cNvGrpSpPr/>
          <p:nvPr/>
        </p:nvGrpSpPr>
        <p:grpSpPr>
          <a:xfrm>
            <a:off x="2182962" y="1789534"/>
            <a:ext cx="6559822" cy="2019104"/>
            <a:chOff x="3566499" y="2807304"/>
            <a:chExt cx="5771535" cy="2019104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04B26799-C708-D8EE-4228-F9266B6E8027}"/>
                </a:ext>
              </a:extLst>
            </p:cNvPr>
            <p:cNvSpPr/>
            <p:nvPr/>
          </p:nvSpPr>
          <p:spPr>
            <a:xfrm>
              <a:off x="3678181" y="2807304"/>
              <a:ext cx="5548172" cy="2019104"/>
            </a:xfrm>
            <a:prstGeom prst="wedgeRoundRectCallout">
              <a:avLst>
                <a:gd name="adj1" fmla="val -72131"/>
                <a:gd name="adj2" fmla="val -7431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46BFC5-E3AB-F5DE-E3AC-E867CC06CAB0}"/>
                </a:ext>
              </a:extLst>
            </p:cNvPr>
            <p:cNvSpPr txBox="1"/>
            <p:nvPr/>
          </p:nvSpPr>
          <p:spPr>
            <a:xfrm>
              <a:off x="3566499" y="2912296"/>
              <a:ext cx="5771535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/>
                <a:t>First: Convert times </a:t>
              </a:r>
            </a:p>
            <a:p>
              <a:pPr algn="ctr"/>
              <a:r>
                <a:rPr lang="en-US" sz="3600" dirty="0"/>
                <a:t>that are close to make them easier to compare.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EE81BF-D776-6F2A-357E-C3C188741999}"/>
              </a:ext>
            </a:extLst>
          </p:cNvPr>
          <p:cNvGrpSpPr/>
          <p:nvPr/>
        </p:nvGrpSpPr>
        <p:grpSpPr>
          <a:xfrm>
            <a:off x="2116463" y="1789534"/>
            <a:ext cx="6559822" cy="2019104"/>
            <a:chOff x="3507991" y="2834701"/>
            <a:chExt cx="5771535" cy="2019104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5095A25D-5356-0329-951C-0E676E962827}"/>
                </a:ext>
              </a:extLst>
            </p:cNvPr>
            <p:cNvSpPr/>
            <p:nvPr/>
          </p:nvSpPr>
          <p:spPr>
            <a:xfrm>
              <a:off x="3678181" y="2834701"/>
              <a:ext cx="5548172" cy="2019104"/>
            </a:xfrm>
            <a:prstGeom prst="wedgeRoundRectCallout">
              <a:avLst>
                <a:gd name="adj1" fmla="val -72131"/>
                <a:gd name="adj2" fmla="val -7431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601145-8937-B68C-0094-C75F5F472AAC}"/>
                </a:ext>
              </a:extLst>
            </p:cNvPr>
            <p:cNvSpPr txBox="1"/>
            <p:nvPr/>
          </p:nvSpPr>
          <p:spPr>
            <a:xfrm>
              <a:off x="3507991" y="3133205"/>
              <a:ext cx="577153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/>
                <a:t>Finally, order them from </a:t>
              </a:r>
            </a:p>
            <a:p>
              <a:pPr algn="ctr"/>
              <a:r>
                <a:rPr lang="en-US" sz="3600" dirty="0"/>
                <a:t>shortest to longest.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38BA51-C405-55BE-AB18-29A665739134}"/>
              </a:ext>
            </a:extLst>
          </p:cNvPr>
          <p:cNvGrpSpPr/>
          <p:nvPr/>
        </p:nvGrpSpPr>
        <p:grpSpPr>
          <a:xfrm>
            <a:off x="1162854" y="5415955"/>
            <a:ext cx="7452996" cy="464176"/>
            <a:chOff x="1162854" y="5415955"/>
            <a:chExt cx="7452996" cy="46417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AC1C0E-489A-1908-B53F-80A4CEB289CA}"/>
                </a:ext>
              </a:extLst>
            </p:cNvPr>
            <p:cNvSpPr txBox="1"/>
            <p:nvPr/>
          </p:nvSpPr>
          <p:spPr>
            <a:xfrm>
              <a:off x="1162854" y="5418466"/>
              <a:ext cx="1776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70C0"/>
                  </a:solidFill>
                </a:rPr>
                <a:t>24 hours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B3944F1-EBDA-472F-DCDE-FC4366E77B7C}"/>
                </a:ext>
              </a:extLst>
            </p:cNvPr>
            <p:cNvSpPr txBox="1"/>
            <p:nvPr/>
          </p:nvSpPr>
          <p:spPr>
            <a:xfrm>
              <a:off x="6839261" y="5415955"/>
              <a:ext cx="1776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70C0"/>
                  </a:solidFill>
                </a:rPr>
                <a:t>180 seconds</a:t>
              </a:r>
            </a:p>
          </p:txBody>
        </p:sp>
      </p:grpSp>
      <p:pic>
        <p:nvPicPr>
          <p:cNvPr id="27" name="Picture 26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7402B75E-1257-DBC9-07C4-BBA2E0E9F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7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2.77778E-6 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61372 -0.0057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77" y="-30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-0.20711 1.48148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-0.41649 -0.0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39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DA1E017-832B-098D-C682-D435A2B0D197}"/>
              </a:ext>
            </a:extLst>
          </p:cNvPr>
          <p:cNvSpPr/>
          <p:nvPr/>
        </p:nvSpPr>
        <p:spPr>
          <a:xfrm>
            <a:off x="1169701" y="1007024"/>
            <a:ext cx="68045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Write the durations in order from shortest to longest.</a:t>
            </a:r>
            <a:endParaRPr lang="en-GB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9FBB77-CDAF-F7F5-C14F-341D05C11946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81722445-CD2B-0117-9925-806F0B1CF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85" y="173910"/>
            <a:ext cx="1327676" cy="1327676"/>
          </a:xfrm>
          <a:prstGeom prst="rect">
            <a:avLst/>
          </a:prstGeom>
        </p:spPr>
      </p:pic>
      <p:pic>
        <p:nvPicPr>
          <p:cNvPr id="5" name="Picture 4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FE92630-DAF8-1A32-6F0C-58A451E14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4" y="138191"/>
            <a:ext cx="1327675" cy="132767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DCD65E-EB56-C451-16A4-EB539905CE32}"/>
              </a:ext>
            </a:extLst>
          </p:cNvPr>
          <p:cNvSpPr/>
          <p:nvPr/>
        </p:nvSpPr>
        <p:spPr>
          <a:xfrm>
            <a:off x="1395843" y="2740742"/>
            <a:ext cx="1342149" cy="6882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2 minutes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28B934-C92C-81AD-D94B-05DCF25D4B82}"/>
              </a:ext>
            </a:extLst>
          </p:cNvPr>
          <p:cNvSpPr/>
          <p:nvPr/>
        </p:nvSpPr>
        <p:spPr>
          <a:xfrm>
            <a:off x="3272263" y="2740742"/>
            <a:ext cx="1342149" cy="6882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26 hours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1C81AE-AD02-FC4D-F68C-E111ABF78D0D}"/>
              </a:ext>
            </a:extLst>
          </p:cNvPr>
          <p:cNvSpPr/>
          <p:nvPr/>
        </p:nvSpPr>
        <p:spPr>
          <a:xfrm>
            <a:off x="5148683" y="2740742"/>
            <a:ext cx="1342149" cy="6882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100 seconds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0EA9D92-CDDE-0DBD-F288-2F38F06A53AD}"/>
              </a:ext>
            </a:extLst>
          </p:cNvPr>
          <p:cNvSpPr/>
          <p:nvPr/>
        </p:nvSpPr>
        <p:spPr>
          <a:xfrm>
            <a:off x="7025102" y="2740742"/>
            <a:ext cx="1342149" cy="6882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1 day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EAC908-DE77-6B72-D983-DB23435AD5F8}"/>
              </a:ext>
            </a:extLst>
          </p:cNvPr>
          <p:cNvSpPr/>
          <p:nvPr/>
        </p:nvSpPr>
        <p:spPr>
          <a:xfrm>
            <a:off x="1395843" y="4435604"/>
            <a:ext cx="1342149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1 minute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4E967A4-4F5D-3BD5-5D10-CDE51E2C71C0}"/>
              </a:ext>
            </a:extLst>
          </p:cNvPr>
          <p:cNvSpPr/>
          <p:nvPr/>
        </p:nvSpPr>
        <p:spPr>
          <a:xfrm>
            <a:off x="3272263" y="4435604"/>
            <a:ext cx="1342149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2 days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F006442-65B1-1744-8290-E97879C6C820}"/>
              </a:ext>
            </a:extLst>
          </p:cNvPr>
          <p:cNvSpPr/>
          <p:nvPr/>
        </p:nvSpPr>
        <p:spPr>
          <a:xfrm>
            <a:off x="5148683" y="4435604"/>
            <a:ext cx="1342149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72 hours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F1EF6AC-6FE5-7B0A-33F7-A76A62E0B6B4}"/>
              </a:ext>
            </a:extLst>
          </p:cNvPr>
          <p:cNvSpPr/>
          <p:nvPr/>
        </p:nvSpPr>
        <p:spPr>
          <a:xfrm>
            <a:off x="7025102" y="4435604"/>
            <a:ext cx="1342149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120 seconds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80F19B-D4A9-380B-69A5-9FC25E32131A}"/>
              </a:ext>
            </a:extLst>
          </p:cNvPr>
          <p:cNvSpPr/>
          <p:nvPr/>
        </p:nvSpPr>
        <p:spPr>
          <a:xfrm>
            <a:off x="484225" y="2823261"/>
            <a:ext cx="8480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/>
              <a:t>a)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6C0CDA-68CD-F892-E5DC-68C5389A3A5A}"/>
              </a:ext>
            </a:extLst>
          </p:cNvPr>
          <p:cNvSpPr/>
          <p:nvPr/>
        </p:nvSpPr>
        <p:spPr>
          <a:xfrm>
            <a:off x="528470" y="4518123"/>
            <a:ext cx="8480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/>
              <a:t>b)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793B9C-070B-1DBF-83FC-EBC004745A54}"/>
              </a:ext>
            </a:extLst>
          </p:cNvPr>
          <p:cNvSpPr/>
          <p:nvPr/>
        </p:nvSpPr>
        <p:spPr>
          <a:xfrm>
            <a:off x="535403" y="5913451"/>
            <a:ext cx="7968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/>
              <a:t>c)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D2EB33-74C2-B5AD-97FF-2CF11793099B}"/>
              </a:ext>
            </a:extLst>
          </p:cNvPr>
          <p:cNvSpPr/>
          <p:nvPr/>
        </p:nvSpPr>
        <p:spPr>
          <a:xfrm>
            <a:off x="1332271" y="5952503"/>
            <a:ext cx="751970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2400" dirty="0"/>
              <a:t>Make an example for your partner to complete.</a:t>
            </a: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41181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0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20521 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40851 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20521 7.40741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41042 -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20538 0.002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1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20521 7.40741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750381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386188" y="4488110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D0D27-E0D5-B58D-09F9-CFD0194CEA63}"/>
              </a:ext>
            </a:extLst>
          </p:cNvPr>
          <p:cNvGrpSpPr/>
          <p:nvPr/>
        </p:nvGrpSpPr>
        <p:grpSpPr>
          <a:xfrm>
            <a:off x="3067665" y="1911144"/>
            <a:ext cx="5771535" cy="1793109"/>
            <a:chOff x="3588774" y="1251546"/>
            <a:chExt cx="5771535" cy="357649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DBC3FBA-57A8-E2E3-5960-7F5CFDADD7EA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81857"/>
                <a:gd name="adj2" fmla="val -91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798CFC-459B-F632-B8E1-0431EA86F40E}"/>
                </a:ext>
              </a:extLst>
            </p:cNvPr>
            <p:cNvSpPr txBox="1"/>
            <p:nvPr/>
          </p:nvSpPr>
          <p:spPr>
            <a:xfrm>
              <a:off x="3588774" y="1526433"/>
              <a:ext cx="5771535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20 hours is longer than 1 day.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07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921</TotalTime>
  <Words>153</Words>
  <Application>Microsoft Office PowerPoint</Application>
  <PresentationFormat>On-screen Show (4:3)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56</cp:revision>
  <dcterms:created xsi:type="dcterms:W3CDTF">2013-01-27T09:14:16Z</dcterms:created>
  <dcterms:modified xsi:type="dcterms:W3CDTF">2026-04-16T06:27:59Z</dcterms:modified>
  <cp:category/>
</cp:coreProperties>
</file>