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3" r:id="rId2"/>
    <p:sldId id="299" r:id="rId3"/>
    <p:sldId id="257" r:id="rId4"/>
    <p:sldId id="301" r:id="rId5"/>
    <p:sldId id="302" r:id="rId6"/>
    <p:sldId id="30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DFEE9-CA94-D2F4-8DB4-86BFAD401FEA}"/>
              </a:ext>
            </a:extLst>
          </p:cNvPr>
          <p:cNvSpPr txBox="1"/>
          <p:nvPr/>
        </p:nvSpPr>
        <p:spPr>
          <a:xfrm>
            <a:off x="855405" y="944411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Convert decimals to fractions: word problems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63820-5972-CD68-579D-94DEFE74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289" y="2950486"/>
            <a:ext cx="3050910" cy="32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1688330" y="28887"/>
            <a:ext cx="62332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Recap: write these </a:t>
            </a:r>
          </a:p>
          <a:p>
            <a:pPr algn="ctr"/>
            <a:r>
              <a:rPr lang="en-GB" sz="3600" dirty="0"/>
              <a:t>decimas as fractions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87E75-6EA9-91C9-D557-09560968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F4C45-065A-6AB4-FB7A-026B7BBE3295}"/>
              </a:ext>
            </a:extLst>
          </p:cNvPr>
          <p:cNvSpPr txBox="1"/>
          <p:nvPr/>
        </p:nvSpPr>
        <p:spPr>
          <a:xfrm>
            <a:off x="3327708" y="1572750"/>
            <a:ext cx="2436886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a)    0.5 = 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7CA3C-4C43-173D-43DF-0BD06B200E43}"/>
              </a:ext>
            </a:extLst>
          </p:cNvPr>
          <p:cNvSpPr txBox="1"/>
          <p:nvPr/>
        </p:nvSpPr>
        <p:spPr>
          <a:xfrm>
            <a:off x="3327708" y="2637015"/>
            <a:ext cx="2720618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b)    0.25 = 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FDEBC-5108-E0C9-E4D3-4C6CD27B526E}"/>
              </a:ext>
            </a:extLst>
          </p:cNvPr>
          <p:cNvSpPr txBox="1"/>
          <p:nvPr/>
        </p:nvSpPr>
        <p:spPr>
          <a:xfrm>
            <a:off x="3327708" y="3701280"/>
            <a:ext cx="2372765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c)    0.1 = 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89848-57E3-430B-7AD6-5738BF67D255}"/>
              </a:ext>
            </a:extLst>
          </p:cNvPr>
          <p:cNvSpPr txBox="1"/>
          <p:nvPr/>
        </p:nvSpPr>
        <p:spPr>
          <a:xfrm>
            <a:off x="3327708" y="4765545"/>
            <a:ext cx="2651688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d)    0.01 = 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0407C-E6BB-80DA-2405-C321B7FF6D4F}"/>
              </a:ext>
            </a:extLst>
          </p:cNvPr>
          <p:cNvSpPr txBox="1"/>
          <p:nvPr/>
        </p:nvSpPr>
        <p:spPr>
          <a:xfrm>
            <a:off x="3327708" y="5829811"/>
            <a:ext cx="2701382" cy="584775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e)    0.75 = 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172D7E-AA54-2022-955D-1F0F8C5B1C51}"/>
                  </a:ext>
                </a:extLst>
              </p:cNvPr>
              <p:cNvSpPr txBox="1"/>
              <p:nvPr/>
            </p:nvSpPr>
            <p:spPr>
              <a:xfrm>
                <a:off x="5643602" y="2350583"/>
                <a:ext cx="625491" cy="101431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172D7E-AA54-2022-955D-1F0F8C5B1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02" y="2350583"/>
                <a:ext cx="625491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86FF69-B7CC-4925-34D8-F5F95A0B0428}"/>
                  </a:ext>
                </a:extLst>
              </p:cNvPr>
              <p:cNvSpPr txBox="1"/>
              <p:nvPr/>
            </p:nvSpPr>
            <p:spPr>
              <a:xfrm>
                <a:off x="5353905" y="1275303"/>
                <a:ext cx="625491" cy="101431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86FF69-B7CC-4925-34D8-F5F95A0B0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905" y="1275303"/>
                <a:ext cx="625491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155DFE-461B-D20E-7836-5602133457A1}"/>
                  </a:ext>
                </a:extLst>
              </p:cNvPr>
              <p:cNvSpPr txBox="1"/>
              <p:nvPr/>
            </p:nvSpPr>
            <p:spPr>
              <a:xfrm>
                <a:off x="5165605" y="3425863"/>
                <a:ext cx="853119" cy="1017523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155DFE-461B-D20E-7836-560213345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605" y="3425863"/>
                <a:ext cx="853119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E487AF-9546-E287-4E2C-42A62D795B89}"/>
                  </a:ext>
                </a:extLst>
              </p:cNvPr>
              <p:cNvSpPr txBox="1"/>
              <p:nvPr/>
            </p:nvSpPr>
            <p:spPr>
              <a:xfrm>
                <a:off x="5511499" y="4504349"/>
                <a:ext cx="1080744" cy="1017523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E487AF-9546-E287-4E2C-42A62D795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499" y="4504349"/>
                <a:ext cx="1080744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B179FE-FBAD-480B-B037-2366F947C38F}"/>
                  </a:ext>
                </a:extLst>
              </p:cNvPr>
              <p:cNvSpPr txBox="1"/>
              <p:nvPr/>
            </p:nvSpPr>
            <p:spPr>
              <a:xfrm>
                <a:off x="5592164" y="5647004"/>
                <a:ext cx="625491" cy="101431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B179FE-FBAD-480B-B037-2366F947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164" y="5647004"/>
                <a:ext cx="625491" cy="1014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9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73A0E-FE15-7305-5E5A-7249C6D5F8E7}"/>
              </a:ext>
            </a:extLst>
          </p:cNvPr>
          <p:cNvSpPr txBox="1"/>
          <p:nvPr/>
        </p:nvSpPr>
        <p:spPr>
          <a:xfrm>
            <a:off x="1155289" y="1263736"/>
            <a:ext cx="8146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bottle is filled to </a:t>
            </a:r>
            <a:r>
              <a:rPr lang="en-US" sz="3600" b="1" dirty="0"/>
              <a:t>0.7</a:t>
            </a:r>
            <a:r>
              <a:rPr lang="en-US" sz="3600" dirty="0"/>
              <a:t> of its full capacity.</a:t>
            </a:r>
            <a:br>
              <a:rPr lang="en-US" sz="3600" dirty="0"/>
            </a:br>
            <a:r>
              <a:rPr lang="en-US" sz="3600" b="1" dirty="0"/>
              <a:t>What fraction of the bottle is filled?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1B3221-C823-9246-8497-942DD7A28EF3}"/>
                  </a:ext>
                </a:extLst>
              </p:cNvPr>
              <p:cNvSpPr/>
              <p:nvPr/>
            </p:nvSpPr>
            <p:spPr>
              <a:xfrm>
                <a:off x="4471647" y="3068459"/>
                <a:ext cx="2971372" cy="2064924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6600" b="1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1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6600" b="1" i="1" smtClean="0">
                              <a:ln w="19050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1B3221-C823-9246-8497-942DD7A28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47" y="3068459"/>
                <a:ext cx="2971372" cy="20649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CF44F02-8E0C-7501-2D6B-582DD25B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0" y="2176256"/>
            <a:ext cx="3849330" cy="38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75B797-65BB-5452-FB5E-6FBCDD2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997974" y="680863"/>
            <a:ext cx="8146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pizza has </a:t>
            </a:r>
            <a:r>
              <a:rPr lang="en-US" sz="3600" b="1" dirty="0"/>
              <a:t>0.25</a:t>
            </a:r>
            <a:r>
              <a:rPr lang="en-US" sz="3600" dirty="0"/>
              <a:t> of it left.</a:t>
            </a:r>
            <a:br>
              <a:rPr lang="en-US" sz="3600" dirty="0"/>
            </a:br>
            <a:r>
              <a:rPr lang="en-US" sz="3600" b="1" dirty="0"/>
              <a:t>What fraction of the pizza is left?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4649879" y="2230294"/>
            <a:ext cx="2418737" cy="292567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¼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9CA08-E266-8C93-52B6-81A466498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42" y="2230294"/>
            <a:ext cx="3244646" cy="32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4572000" y="2329918"/>
            <a:ext cx="2991077" cy="2453492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¾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200312" y="484124"/>
            <a:ext cx="8146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ribbon is </a:t>
            </a:r>
            <a:r>
              <a:rPr lang="en-US" sz="3600" b="1" dirty="0"/>
              <a:t>0.75 </a:t>
            </a:r>
            <a:r>
              <a:rPr lang="en-US" sz="3600" b="1" dirty="0" err="1"/>
              <a:t>metres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b="1" dirty="0"/>
              <a:t>Write this decimal as a fraction.</a:t>
            </a:r>
            <a:endParaRPr lang="en-GB" sz="3600" dirty="0"/>
          </a:p>
        </p:txBody>
      </p: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6660C8F-2289-8759-193F-327A4EE5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D86BD7-5E91-A3D5-2CCB-594D90FED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3426"/>
            <a:ext cx="3991896" cy="39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1098409" y="561881"/>
            <a:ext cx="8146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test score was </a:t>
            </a:r>
            <a:r>
              <a:rPr lang="en-US" sz="3600" b="1" dirty="0"/>
              <a:t>0.50</a:t>
            </a:r>
            <a:br>
              <a:rPr lang="en-US" sz="3600" dirty="0"/>
            </a:br>
            <a:r>
              <a:rPr lang="en-US" sz="3600" b="1" dirty="0"/>
              <a:t>Write this as a fraction in its simplest form.</a:t>
            </a:r>
            <a:endParaRPr lang="en-US" sz="3600" dirty="0"/>
          </a:p>
        </p:txBody>
      </p: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1FC3657-ECF3-21F6-F274-577BA2DB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5AE38-7E42-0AA8-5A52-07E5D5301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0612" y="2528097"/>
            <a:ext cx="5652034" cy="376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E9D260-8E4B-AE54-7955-EC4F7A3F877C}"/>
              </a:ext>
            </a:extLst>
          </p:cNvPr>
          <p:cNvSpPr/>
          <p:nvPr/>
        </p:nvSpPr>
        <p:spPr>
          <a:xfrm>
            <a:off x="4572000" y="2329918"/>
            <a:ext cx="2991077" cy="2453492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547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1369</TotalTime>
  <Words>125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Californian FB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2026-04-01T07:53:34Z</dcterms:modified>
  <cp:category/>
</cp:coreProperties>
</file>