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5" r:id="rId3"/>
    <p:sldId id="293" r:id="rId4"/>
    <p:sldId id="306" r:id="rId5"/>
    <p:sldId id="257" r:id="rId6"/>
    <p:sldId id="301" r:id="rId7"/>
    <p:sldId id="302" r:id="rId8"/>
    <p:sldId id="30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85041" y="160535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D5BB57-6749-5800-AC50-FE7F0D6A2A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020" y="3069914"/>
            <a:ext cx="3322204" cy="30284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10000" y="627798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1466A-A4B2-4243-1798-C5CF90189488}"/>
              </a:ext>
            </a:extLst>
          </p:cNvPr>
          <p:cNvSpPr txBox="1"/>
          <p:nvPr/>
        </p:nvSpPr>
        <p:spPr>
          <a:xfrm>
            <a:off x="1380379" y="1059993"/>
            <a:ext cx="6573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x5 Division Tables Word Problems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5s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C355FCE1-5654-DBFC-AE33-80E9786FA1D9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241189F8-BD3A-C47A-A362-2A449139D725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3B30D6-CBFF-EEE2-AF94-B2E90893D61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DC87791-34D2-5738-B16D-05AA6ADAE47A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2E1043-513E-379F-A6F4-1B52F521E8A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B4D42D-75A1-F510-D17C-E191C3A82470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90B527-21F1-5BFF-6001-382A7D9C1FC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5A79BD-0597-0D7D-B27F-A8CB149885F1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B84BC2-9B0F-21A8-A39F-7AFBE2371F45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6810EA-8827-14B9-D6A9-E3DC10FE911D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045DA7-4A50-58D9-90B4-AC8B653D54D6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B0D64F-210B-3E82-4BBB-77B729020F59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F06BEABD-7A30-C237-8BAB-BCFD2F0D555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89B7CEC-FA63-6AB0-6FCC-4ED0717D45C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5EFDFE-85D1-2916-65E3-1276A3F9C5EF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7E992E89-5522-5D33-37D0-0B22D193D13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5BDD708-47D2-C1CD-D34A-B0632DD897A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0BF23BB-08D3-49C2-1215-E9EBCA6F5284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61CDDB8D-D251-DD4B-883E-94E80668A32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0440AE7-B33C-DF22-6114-E4721EE7BE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BA1049-22B5-7881-B187-1BFC54E2760D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09CD1FCA-856C-4240-CDBF-86D803FE43E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7A183E9-8458-3435-F0AE-009189640B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F843FE-5CEF-E67B-6672-AB7A7570D746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5BA7B5EE-0EC2-349B-DEB2-8F8FEEE1FA6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FAC662A-908E-EF13-F69A-C96E03A1DE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B7EEFC-36DD-DCC0-3EBF-733288614F7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030F9289-E6B0-5A1B-178B-AC1DD390E7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9E9D76D-EF4B-C741-09AB-24684BF3590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EE31E4A-76DF-35DA-567C-6DCB508E3996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F9FE92B8-1B2A-1019-4435-A5FC8297404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71388F3-FC6A-338B-01D3-37662C4B492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95F2384-EFC9-4857-9774-1C19FE7851D7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120" name="Arrow: Curved Down 119">
              <a:extLst>
                <a:ext uri="{FF2B5EF4-FFF2-40B4-BE49-F238E27FC236}">
                  <a16:creationId xmlns:a16="http://schemas.microsoft.com/office/drawing/2014/main" id="{9C8CE7B2-CE95-080F-F84D-E480F6213C7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DDE64D8-9E65-43F7-E235-A0C6D04D42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A2681A-9454-73E4-DAD0-54033765818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123" name="Arrow: Curved Down 122">
              <a:extLst>
                <a:ext uri="{FF2B5EF4-FFF2-40B4-BE49-F238E27FC236}">
                  <a16:creationId xmlns:a16="http://schemas.microsoft.com/office/drawing/2014/main" id="{4345C651-2584-B0C6-A9F1-6B06091E4C1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4BC6937-7873-7744-BC17-3E326FCFCFA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DB69D5-E5C6-6B42-D747-BDDF6FEE2722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5s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4779711" y="1899702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5 x  ?  = 40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6197791" y="1851956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EE57D-D833-3010-7BBB-6A26208372F2}"/>
              </a:ext>
            </a:extLst>
          </p:cNvPr>
          <p:cNvSpPr txBox="1"/>
          <p:nvPr/>
        </p:nvSpPr>
        <p:spPr>
          <a:xfrm>
            <a:off x="4779711" y="2892681"/>
            <a:ext cx="311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7 x   ?  = 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39224-DA4D-7866-89D3-606A13030679}"/>
              </a:ext>
            </a:extLst>
          </p:cNvPr>
          <p:cNvSpPr txBox="1"/>
          <p:nvPr/>
        </p:nvSpPr>
        <p:spPr>
          <a:xfrm>
            <a:off x="4779711" y="3862812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? x  6  = 30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2B07EF-662C-5785-13DD-C1A7109DBEEB}"/>
              </a:ext>
            </a:extLst>
          </p:cNvPr>
          <p:cNvSpPr/>
          <p:nvPr/>
        </p:nvSpPr>
        <p:spPr>
          <a:xfrm>
            <a:off x="6271252" y="2830171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D30F8E-897B-790D-0891-79471C150304}"/>
              </a:ext>
            </a:extLst>
          </p:cNvPr>
          <p:cNvSpPr/>
          <p:nvPr/>
        </p:nvSpPr>
        <p:spPr>
          <a:xfrm>
            <a:off x="5361768" y="3811461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279A3-AB9B-5916-0B44-14A2E3D2D31F}"/>
              </a:ext>
            </a:extLst>
          </p:cNvPr>
          <p:cNvSpPr/>
          <p:nvPr/>
        </p:nvSpPr>
        <p:spPr>
          <a:xfrm>
            <a:off x="3607132" y="1844536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AF97A2-F2CA-6F29-E175-1E5E42855090}"/>
              </a:ext>
            </a:extLst>
          </p:cNvPr>
          <p:cNvSpPr/>
          <p:nvPr/>
        </p:nvSpPr>
        <p:spPr>
          <a:xfrm>
            <a:off x="3607132" y="2803188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2C5E1D-ADFE-1D83-49BB-86BA7BE41374}"/>
              </a:ext>
            </a:extLst>
          </p:cNvPr>
          <p:cNvSpPr/>
          <p:nvPr/>
        </p:nvSpPr>
        <p:spPr>
          <a:xfrm>
            <a:off x="3607132" y="3758142"/>
            <a:ext cx="757158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F4378-6D63-38B0-7038-EA534D07A058}"/>
              </a:ext>
            </a:extLst>
          </p:cNvPr>
          <p:cNvSpPr txBox="1"/>
          <p:nvPr/>
        </p:nvSpPr>
        <p:spPr>
          <a:xfrm>
            <a:off x="821231" y="1899702"/>
            <a:ext cx="2787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20  ÷  5 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C8C05-F4E2-7640-8B2C-77E03AC00840}"/>
              </a:ext>
            </a:extLst>
          </p:cNvPr>
          <p:cNvSpPr txBox="1"/>
          <p:nvPr/>
        </p:nvSpPr>
        <p:spPr>
          <a:xfrm>
            <a:off x="821231" y="2859118"/>
            <a:ext cx="2787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15  ÷  5 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C5151-8828-D70A-D2D5-587BFAF40B65}"/>
              </a:ext>
            </a:extLst>
          </p:cNvPr>
          <p:cNvSpPr txBox="1"/>
          <p:nvPr/>
        </p:nvSpPr>
        <p:spPr>
          <a:xfrm>
            <a:off x="821231" y="3818535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50  ÷  5  = </a:t>
            </a:r>
          </a:p>
        </p:txBody>
      </p:sp>
    </p:spTree>
    <p:extLst>
      <p:ext uri="{BB962C8B-B14F-4D97-AF65-F5344CB8AC3E}">
        <p14:creationId xmlns:p14="http://schemas.microsoft.com/office/powerpoint/2010/main" val="13659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0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85684" y="421930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25 sweets </a:t>
            </a:r>
            <a:r>
              <a:rPr lang="en-US" sz="3600" dirty="0"/>
              <a:t>are </a:t>
            </a:r>
            <a:r>
              <a:rPr lang="en-US" sz="3600" b="1" dirty="0"/>
              <a:t>shared equally </a:t>
            </a:r>
          </a:p>
          <a:p>
            <a:pPr algn="ctr"/>
            <a:r>
              <a:rPr lang="en-US" sz="3600" dirty="0"/>
              <a:t>between </a:t>
            </a:r>
            <a:r>
              <a:rPr lang="en-US" sz="3600" b="1" dirty="0"/>
              <a:t>5 children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sweets does each child get?</a:t>
            </a:r>
            <a:endParaRPr lang="en-GB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7538A2-8C78-5CD7-6EF2-883D02714877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 ÷ 5 = 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24B56-CDB1-A85F-3602-87D208AB5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3871"/>
            <a:ext cx="4635910" cy="46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898424" y="228579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There are </a:t>
            </a:r>
            <a:r>
              <a:rPr lang="en-US" sz="3600" b="1" dirty="0"/>
              <a:t>30 cookies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 </a:t>
            </a:r>
            <a:r>
              <a:rPr lang="en-US" sz="3600" b="1" dirty="0"/>
              <a:t>groups of 5.</a:t>
            </a:r>
            <a:br>
              <a:rPr lang="en-US" sz="3600" b="1" dirty="0"/>
            </a:br>
            <a:r>
              <a:rPr lang="en-US" sz="3600" dirty="0"/>
              <a:t>How many packs are needed?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25A118-5C04-F468-637A-DA71811B9B27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30 ÷ 5 = 6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922D2-DE51-FC55-EA58-301490F50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4" y="2628607"/>
            <a:ext cx="2165552" cy="2165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FAF18F-3D6F-B31D-04CA-487AD8139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67" y="2709544"/>
            <a:ext cx="2165552" cy="2165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42022-2C96-6020-C20E-2AF8E9309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047" y="3533291"/>
            <a:ext cx="2165552" cy="2165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7D9C6A-7BA1-DAB5-B80E-E0B5CD733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67" y="3211984"/>
            <a:ext cx="2165552" cy="2165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B43AC-C0D9-DF80-B228-E0FE3EC22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40" y="3952974"/>
            <a:ext cx="2165552" cy="21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200312" y="484124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 toy costs 5p.</a:t>
            </a:r>
            <a:br>
              <a:rPr lang="en-US" sz="3600" dirty="0"/>
            </a:br>
            <a:r>
              <a:rPr lang="en-US" sz="3600" b="1" dirty="0"/>
              <a:t>Amir has 40p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toys can he buy?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587B19-27D2-9745-1948-33B7A09B7772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 ÷ 5 = 8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6B6BB-0036-2DF2-8A17-25E227B15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97" y="2741590"/>
            <a:ext cx="3755922" cy="37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997974" y="325907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35 pencils</a:t>
            </a:r>
            <a:r>
              <a:rPr lang="en-US" sz="3600" dirty="0"/>
              <a:t> are shared </a:t>
            </a:r>
          </a:p>
          <a:p>
            <a:pPr algn="ctr"/>
            <a:r>
              <a:rPr lang="en-US" sz="3600" dirty="0"/>
              <a:t>between </a:t>
            </a:r>
            <a:r>
              <a:rPr lang="en-US" sz="3600" b="1" dirty="0"/>
              <a:t>5 tables.</a:t>
            </a:r>
            <a:br>
              <a:rPr lang="en-US" sz="3600" b="1" dirty="0"/>
            </a:br>
            <a:r>
              <a:rPr lang="en-US" sz="3600" dirty="0"/>
              <a:t>How many pencils does </a:t>
            </a:r>
            <a:r>
              <a:rPr lang="en-US" sz="3600" b="1" dirty="0"/>
              <a:t>each table get?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98161D-8750-8137-2838-654E78C575A2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35 ÷ 5 = 7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6441C4-1898-04BE-9023-5868021674F1}"/>
              </a:ext>
            </a:extLst>
          </p:cNvPr>
          <p:cNvGrpSpPr/>
          <p:nvPr/>
        </p:nvGrpSpPr>
        <p:grpSpPr>
          <a:xfrm>
            <a:off x="344129" y="2888226"/>
            <a:ext cx="2517058" cy="2760257"/>
            <a:chOff x="344129" y="2888226"/>
            <a:chExt cx="2517058" cy="27602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57FC9C-B682-770D-BA1C-4B670033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29" y="2888226"/>
              <a:ext cx="1986116" cy="19861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2E19B2-CBC8-5194-BCC7-174F17CD4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03" y="3165728"/>
              <a:ext cx="1986116" cy="1986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4D8099-EB72-74E3-105B-0D4BA547F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03" y="3509967"/>
              <a:ext cx="1986116" cy="19861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3BC480-66AD-7E46-A41A-E82A0AA5C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497" y="3040626"/>
              <a:ext cx="1986116" cy="19861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61FBDB-ED8F-D5E7-0681-DB892D74D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071" y="3318128"/>
              <a:ext cx="1986116" cy="19861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3CF5EE-0495-FF1A-30EB-F5FF56AE8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071" y="3662367"/>
              <a:ext cx="1986116" cy="1986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719</TotalTime>
  <Words>229</Words>
  <Application>Microsoft Office PowerPoint</Application>
  <PresentationFormat>On-screen Show (4:3)</PresentationFormat>
  <Paragraphs>68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54</cp:revision>
  <dcterms:created xsi:type="dcterms:W3CDTF">2013-01-27T09:14:16Z</dcterms:created>
  <dcterms:modified xsi:type="dcterms:W3CDTF">2026-04-02T13:05:31Z</dcterms:modified>
  <cp:category/>
</cp:coreProperties>
</file>