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32" r:id="rId3"/>
    <p:sldId id="308" r:id="rId4"/>
    <p:sldId id="331" r:id="rId5"/>
    <p:sldId id="272" r:id="rId6"/>
    <p:sldId id="271" r:id="rId7"/>
    <p:sldId id="33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5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D5BB57-6749-5800-AC50-FE7F0D6A2A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4019" y="2529140"/>
            <a:ext cx="3322204" cy="30284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10000" y="627798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CA4E9-07DC-E371-FF9F-AA8E9B2D7973}"/>
              </a:ext>
            </a:extLst>
          </p:cNvPr>
          <p:cNvSpPr/>
          <p:nvPr/>
        </p:nvSpPr>
        <p:spPr>
          <a:xfrm>
            <a:off x="1829150" y="210685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or subtract 1 or 2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30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595318" y="2889836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355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1" y="1563220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30 - 1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29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1" y="253369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30 - 2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1" y="350416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31 - 1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D591F-9118-6CD2-E322-BD4075D18A1E}"/>
              </a:ext>
            </a:extLst>
          </p:cNvPr>
          <p:cNvSpPr txBox="1"/>
          <p:nvPr/>
        </p:nvSpPr>
        <p:spPr>
          <a:xfrm>
            <a:off x="692851" y="447463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31 - 2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BBB9B-358B-8246-EFEC-B7A964BAB275}"/>
              </a:ext>
            </a:extLst>
          </p:cNvPr>
          <p:cNvSpPr/>
          <p:nvPr/>
        </p:nvSpPr>
        <p:spPr>
          <a:xfrm>
            <a:off x="5309419" y="447463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997AB-99B6-B8F1-0F56-085501E8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27AB4C-111B-52B0-77A4-85DF5A04654E}"/>
              </a:ext>
            </a:extLst>
          </p:cNvPr>
          <p:cNvSpPr txBox="1"/>
          <p:nvPr/>
        </p:nvSpPr>
        <p:spPr>
          <a:xfrm>
            <a:off x="2130399" y="42119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6 sweets.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FC58F-531C-9F58-1301-28D8A9B382AC}"/>
              </a:ext>
            </a:extLst>
          </p:cNvPr>
          <p:cNvSpPr txBox="1"/>
          <p:nvPr/>
        </p:nvSpPr>
        <p:spPr>
          <a:xfrm>
            <a:off x="2138112" y="92641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2 more sweets than Sam.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A4B6E-E536-8636-7263-700FCFBA0C5D}"/>
              </a:ext>
            </a:extLst>
          </p:cNvPr>
          <p:cNvSpPr txBox="1"/>
          <p:nvPr/>
        </p:nvSpPr>
        <p:spPr>
          <a:xfrm>
            <a:off x="2130399" y="14709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1 fewer sweet than Sam.</a:t>
            </a:r>
          </a:p>
        </p:txBody>
      </p:sp>
      <p:pic>
        <p:nvPicPr>
          <p:cNvPr id="11" name="Picture 10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87E0C7F-97A3-1F42-6DAB-6D2217B3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B2629-6577-31B9-1EE1-3691E782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388"/>
          <a:stretch>
            <a:fillRect/>
          </a:stretch>
        </p:blipFill>
        <p:spPr>
          <a:xfrm>
            <a:off x="237798" y="5037636"/>
            <a:ext cx="2016830" cy="1016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416C57-3B99-A2C5-7EEC-008376CF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02"/>
          <a:stretch>
            <a:fillRect/>
          </a:stretch>
        </p:blipFill>
        <p:spPr>
          <a:xfrm>
            <a:off x="636613" y="2366696"/>
            <a:ext cx="1190952" cy="106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AADA9-16B5-1A37-15FF-E24F5022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47" y="3616745"/>
            <a:ext cx="1925284" cy="128352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B30F35D-FC8F-600C-A01E-28AFD87231AD}"/>
              </a:ext>
            </a:extLst>
          </p:cNvPr>
          <p:cNvGrpSpPr/>
          <p:nvPr/>
        </p:nvGrpSpPr>
        <p:grpSpPr>
          <a:xfrm>
            <a:off x="1924419" y="3915202"/>
            <a:ext cx="5353817" cy="985065"/>
            <a:chOff x="1924419" y="3915202"/>
            <a:chExt cx="5353817" cy="9850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79E928-F351-EDE6-D8E2-35647133B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1CA4C5-DBF2-1082-E0F8-F27B04E9F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B65559-3466-6DED-CBE5-35A72985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F9A924-8602-E372-AC34-82379C65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123121-F047-9B63-6AF3-9031B9D3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3B865D-04FF-F1A2-7C85-65CF62D96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A4FAC2C-E5F5-48A5-A05A-1431938AE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152" y="2642153"/>
            <a:ext cx="1042373" cy="98506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322DAB-860C-69D8-1A45-DC7790EC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440" y="2642153"/>
            <a:ext cx="1042373" cy="98506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CB76249-9F92-0B6A-290F-E081536E6C20}"/>
              </a:ext>
            </a:extLst>
          </p:cNvPr>
          <p:cNvGrpSpPr/>
          <p:nvPr/>
        </p:nvGrpSpPr>
        <p:grpSpPr>
          <a:xfrm>
            <a:off x="1924419" y="2642153"/>
            <a:ext cx="5353817" cy="985065"/>
            <a:chOff x="1924419" y="3915202"/>
            <a:chExt cx="5353817" cy="9850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CFB7C2A-D4D8-4745-8ABB-894D4084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4419" y="3915202"/>
              <a:ext cx="1042373" cy="985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C9A310B-361C-C8AF-E4A8-E0376F41C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708" y="3915202"/>
              <a:ext cx="1042373" cy="9850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2727AA5-27E3-0F57-85F6-F20E304F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8997" y="3915202"/>
              <a:ext cx="1042373" cy="9850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2A8D8A-2C36-3252-9093-ED6C4B15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1286" y="3915202"/>
              <a:ext cx="1042373" cy="98506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1E8DDB5-A219-70EA-3482-F5AD414B1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575" y="3915202"/>
              <a:ext cx="1042373" cy="98506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BCA42A0-4E72-C38E-5D76-ECCD7A2C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5863" y="3915202"/>
              <a:ext cx="1042373" cy="985065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F02D942-BECA-3854-7758-92445CAA9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419" y="5369988"/>
            <a:ext cx="1042373" cy="98506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72C1ADE-AFE8-806E-5A11-C2C97F76F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708" y="5369988"/>
            <a:ext cx="1042373" cy="98506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4424263-5733-1E77-A6B5-11D38FB8B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997" y="5369988"/>
            <a:ext cx="1042373" cy="98506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EEDEB02-7284-D168-ED21-3BFB179AF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286" y="5369988"/>
            <a:ext cx="1042373" cy="98506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A29DB81-5F10-A81C-F508-184151D1C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575" y="5369988"/>
            <a:ext cx="1042373" cy="9850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0F6DB1-6A24-2236-4821-C34DD2340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F4B66-3332-20C1-1D57-AA2175C1E201}"/>
              </a:ext>
            </a:extLst>
          </p:cNvPr>
          <p:cNvSpPr txBox="1"/>
          <p:nvPr/>
        </p:nvSpPr>
        <p:spPr>
          <a:xfrm>
            <a:off x="1914090" y="243823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 has 1 more apple than Sam.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0A359-9FE9-6FA6-3618-73016472CF21}"/>
              </a:ext>
            </a:extLst>
          </p:cNvPr>
          <p:cNvSpPr txBox="1"/>
          <p:nvPr/>
        </p:nvSpPr>
        <p:spPr>
          <a:xfrm>
            <a:off x="1921803" y="74903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 has 5 apples.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EA277-F7CB-489E-A453-0EE82DEAE6C6}"/>
              </a:ext>
            </a:extLst>
          </p:cNvPr>
          <p:cNvSpPr txBox="1"/>
          <p:nvPr/>
        </p:nvSpPr>
        <p:spPr>
          <a:xfrm>
            <a:off x="1914090" y="1293563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 has 2 less apples </a:t>
            </a:r>
            <a:r>
              <a:rPr lang="en-GB" sz="3200">
                <a:latin typeface="Comic Sans MS" panose="030F0702030302020204" pitchFamily="66" charset="0"/>
              </a:rPr>
              <a:t>than Sam.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618457-F83B-E01F-BB3E-508E58947ECB}"/>
              </a:ext>
            </a:extLst>
          </p:cNvPr>
          <p:cNvSpPr txBox="1"/>
          <p:nvPr/>
        </p:nvSpPr>
        <p:spPr>
          <a:xfrm>
            <a:off x="638946" y="5989598"/>
            <a:ext cx="832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First, I start with what I know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784449-A41F-6451-DE6C-05753D6F1202}"/>
              </a:ext>
            </a:extLst>
          </p:cNvPr>
          <p:cNvGrpSpPr/>
          <p:nvPr/>
        </p:nvGrpSpPr>
        <p:grpSpPr>
          <a:xfrm>
            <a:off x="238020" y="1938846"/>
            <a:ext cx="2696219" cy="3687588"/>
            <a:chOff x="-125952" y="2087867"/>
            <a:chExt cx="2696219" cy="368758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799D68-B009-AC01-8EE6-BA8156A38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4388"/>
            <a:stretch>
              <a:fillRect/>
            </a:stretch>
          </p:blipFill>
          <p:spPr>
            <a:xfrm>
              <a:off x="553437" y="4758807"/>
              <a:ext cx="2016830" cy="10166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CF3F3F4-3ED7-47E7-F2C8-6DF1C89A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0802"/>
            <a:stretch>
              <a:fillRect/>
            </a:stretch>
          </p:blipFill>
          <p:spPr>
            <a:xfrm>
              <a:off x="952252" y="2087867"/>
              <a:ext cx="1190952" cy="106230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6E8AA9-268A-70DB-BDCC-D6663B875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886" y="3337916"/>
              <a:ext cx="1925284" cy="128352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8286BF-B91C-5C92-6DC4-BED2BCED1C39}"/>
                </a:ext>
              </a:extLst>
            </p:cNvPr>
            <p:cNvSpPr txBox="1"/>
            <p:nvPr/>
          </p:nvSpPr>
          <p:spPr>
            <a:xfrm>
              <a:off x="-125952" y="2501002"/>
              <a:ext cx="1054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Amy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3CA5BF-44BB-27E7-1635-45606DC1F56F}"/>
                </a:ext>
              </a:extLst>
            </p:cNvPr>
            <p:cNvSpPr txBox="1"/>
            <p:nvPr/>
          </p:nvSpPr>
          <p:spPr>
            <a:xfrm>
              <a:off x="-125952" y="3766810"/>
              <a:ext cx="1054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Sam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5D6DFC-ED62-B7D5-170C-BDB125195A39}"/>
                </a:ext>
              </a:extLst>
            </p:cNvPr>
            <p:cNvSpPr txBox="1"/>
            <p:nvPr/>
          </p:nvSpPr>
          <p:spPr>
            <a:xfrm>
              <a:off x="-125952" y="5032619"/>
              <a:ext cx="1054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Ali</a:t>
              </a:r>
            </a:p>
          </p:txBody>
        </p:sp>
      </p:grpSp>
      <p:pic>
        <p:nvPicPr>
          <p:cNvPr id="37" name="Picture 3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B0C9CC1-B614-C909-A5B4-248BDA7D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5E24F80-0F5E-3D0D-4DD6-2256E7581C68}"/>
              </a:ext>
            </a:extLst>
          </p:cNvPr>
          <p:cNvGrpSpPr/>
          <p:nvPr/>
        </p:nvGrpSpPr>
        <p:grpSpPr>
          <a:xfrm>
            <a:off x="2934239" y="3617789"/>
            <a:ext cx="4817808" cy="727592"/>
            <a:chOff x="3893572" y="2695720"/>
            <a:chExt cx="4817808" cy="7275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D062529-493E-5A7C-5E3B-A7A0E45B8CBA}"/>
                </a:ext>
              </a:extLst>
            </p:cNvPr>
            <p:cNvGrpSpPr/>
            <p:nvPr/>
          </p:nvGrpSpPr>
          <p:grpSpPr>
            <a:xfrm>
              <a:off x="3893572" y="2695720"/>
              <a:ext cx="3795254" cy="727592"/>
              <a:chOff x="3893572" y="3927216"/>
              <a:chExt cx="3795254" cy="727592"/>
            </a:xfrm>
          </p:grpSpPr>
          <p:pic>
            <p:nvPicPr>
              <p:cNvPr id="41" name="Picture 40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D1FF3D89-60F3-4616-0463-0CC04AABE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3572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2" name="Picture 41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EFCFF900-8A18-3A5F-0BF7-FA3480536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126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3" name="Picture 42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A8FEF960-F996-3071-ABD1-164BF3A75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680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4" name="Picture 43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6C71C07C-1831-DE89-BA3C-1C17D4CE3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234" y="3927216"/>
                <a:ext cx="727592" cy="727592"/>
              </a:xfrm>
              <a:prstGeom prst="rect">
                <a:avLst/>
              </a:prstGeom>
            </p:spPr>
          </p:pic>
        </p:grpSp>
        <p:pic>
          <p:nvPicPr>
            <p:cNvPr id="40" name="Picture 39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6613EF02-ACC5-7DD2-2B11-3F46DDB13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788" y="2695720"/>
              <a:ext cx="727592" cy="72759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FDB571-7D29-2504-621F-69415C0FA5D8}"/>
              </a:ext>
            </a:extLst>
          </p:cNvPr>
          <p:cNvGrpSpPr/>
          <p:nvPr/>
        </p:nvGrpSpPr>
        <p:grpSpPr>
          <a:xfrm>
            <a:off x="2934239" y="2326674"/>
            <a:ext cx="4817808" cy="727592"/>
            <a:chOff x="3893572" y="2695720"/>
            <a:chExt cx="4817808" cy="72759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EF62BDD-62EE-234A-D540-839A683C7364}"/>
                </a:ext>
              </a:extLst>
            </p:cNvPr>
            <p:cNvGrpSpPr/>
            <p:nvPr/>
          </p:nvGrpSpPr>
          <p:grpSpPr>
            <a:xfrm>
              <a:off x="3893572" y="2695720"/>
              <a:ext cx="3795254" cy="727592"/>
              <a:chOff x="3893572" y="3927216"/>
              <a:chExt cx="3795254" cy="727592"/>
            </a:xfrm>
          </p:grpSpPr>
          <p:pic>
            <p:nvPicPr>
              <p:cNvPr id="48" name="Picture 47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8F233B44-819B-E8B9-5BAC-CAE6FC2BE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3572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49" name="Picture 48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B238A755-BD8E-F5B9-F5C6-7A971476D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6126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50" name="Picture 49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D5B49C50-2E25-18B4-28F3-785E61F36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8680" y="3927216"/>
                <a:ext cx="727592" cy="727592"/>
              </a:xfrm>
              <a:prstGeom prst="rect">
                <a:avLst/>
              </a:prstGeom>
            </p:spPr>
          </p:pic>
          <p:pic>
            <p:nvPicPr>
              <p:cNvPr id="51" name="Picture 50" descr="A red apple with a stem&#10;&#10;AI-generated content may be incorrect.">
                <a:extLst>
                  <a:ext uri="{FF2B5EF4-FFF2-40B4-BE49-F238E27FC236}">
                    <a16:creationId xmlns:a16="http://schemas.microsoft.com/office/drawing/2014/main" id="{BFB87D0E-B200-365A-1727-E42B143C4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61234" y="3927216"/>
                <a:ext cx="727592" cy="727592"/>
              </a:xfrm>
              <a:prstGeom prst="rect">
                <a:avLst/>
              </a:prstGeom>
            </p:spPr>
          </p:pic>
        </p:grpSp>
        <p:pic>
          <p:nvPicPr>
            <p:cNvPr id="47" name="Picture 46" descr="A red apple with a stem&#10;&#10;AI-generated content may be incorrect.">
              <a:extLst>
                <a:ext uri="{FF2B5EF4-FFF2-40B4-BE49-F238E27FC236}">
                  <a16:creationId xmlns:a16="http://schemas.microsoft.com/office/drawing/2014/main" id="{E7EB353D-194F-838B-DD43-036B08B03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788" y="2695720"/>
              <a:ext cx="727592" cy="727592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DE8A038-9EF7-F849-0202-877F8AB38498}"/>
              </a:ext>
            </a:extLst>
          </p:cNvPr>
          <p:cNvSpPr txBox="1"/>
          <p:nvPr/>
        </p:nvSpPr>
        <p:spPr>
          <a:xfrm>
            <a:off x="523675" y="5989598"/>
            <a:ext cx="8321420" cy="707886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Next, I work out Amy’s apples.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53" name="Picture 52" descr="A red apple with a stem&#10;&#10;AI-generated content may be incorrect.">
            <a:extLst>
              <a:ext uri="{FF2B5EF4-FFF2-40B4-BE49-F238E27FC236}">
                <a16:creationId xmlns:a16="http://schemas.microsoft.com/office/drawing/2014/main" id="{47189021-DCC1-4785-B8E1-93C2606B4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009" y="2326674"/>
            <a:ext cx="727592" cy="72759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347E999-195C-036C-8E42-22AAE526EC27}"/>
              </a:ext>
            </a:extLst>
          </p:cNvPr>
          <p:cNvSpPr txBox="1"/>
          <p:nvPr/>
        </p:nvSpPr>
        <p:spPr>
          <a:xfrm>
            <a:off x="522376" y="5989598"/>
            <a:ext cx="8321420" cy="707886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Finally, I work out Ali’s apples.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58" name="Picture 57" descr="A red apple with a stem&#10;&#10;AI-generated content may be incorrect.">
            <a:extLst>
              <a:ext uri="{FF2B5EF4-FFF2-40B4-BE49-F238E27FC236}">
                <a16:creationId xmlns:a16="http://schemas.microsoft.com/office/drawing/2014/main" id="{262459DC-48D1-4504-C7EC-0C21F372C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239" y="4901592"/>
            <a:ext cx="727592" cy="727592"/>
          </a:xfrm>
          <a:prstGeom prst="rect">
            <a:avLst/>
          </a:prstGeom>
        </p:spPr>
      </p:pic>
      <p:pic>
        <p:nvPicPr>
          <p:cNvPr id="59" name="Picture 58" descr="A red apple with a stem&#10;&#10;AI-generated content may be incorrect.">
            <a:extLst>
              <a:ext uri="{FF2B5EF4-FFF2-40B4-BE49-F238E27FC236}">
                <a16:creationId xmlns:a16="http://schemas.microsoft.com/office/drawing/2014/main" id="{F80D988C-C7F0-0FEE-4FE7-F7838AF8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793" y="4901592"/>
            <a:ext cx="727592" cy="727592"/>
          </a:xfrm>
          <a:prstGeom prst="rect">
            <a:avLst/>
          </a:prstGeom>
        </p:spPr>
      </p:pic>
      <p:pic>
        <p:nvPicPr>
          <p:cNvPr id="60" name="Picture 59" descr="A red apple with a stem&#10;&#10;AI-generated content may be incorrect.">
            <a:extLst>
              <a:ext uri="{FF2B5EF4-FFF2-40B4-BE49-F238E27FC236}">
                <a16:creationId xmlns:a16="http://schemas.microsoft.com/office/drawing/2014/main" id="{9BE3431A-A1C8-6572-FD78-1CF2C6274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347" y="4901592"/>
            <a:ext cx="727592" cy="727592"/>
          </a:xfrm>
          <a:prstGeom prst="rect">
            <a:avLst/>
          </a:prstGeom>
        </p:spPr>
      </p:pic>
      <p:pic>
        <p:nvPicPr>
          <p:cNvPr id="61" name="Picture 60" descr="A red apple with a stem&#10;&#10;AI-generated content may be incorrect.">
            <a:extLst>
              <a:ext uri="{FF2B5EF4-FFF2-40B4-BE49-F238E27FC236}">
                <a16:creationId xmlns:a16="http://schemas.microsoft.com/office/drawing/2014/main" id="{B78FA9C6-DF12-2AA6-87DC-244EB2F64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901" y="4901592"/>
            <a:ext cx="727592" cy="727592"/>
          </a:xfrm>
          <a:prstGeom prst="rect">
            <a:avLst/>
          </a:prstGeom>
        </p:spPr>
      </p:pic>
      <p:pic>
        <p:nvPicPr>
          <p:cNvPr id="57" name="Picture 56" descr="A red apple with a stem&#10;&#10;AI-generated content may be incorrect.">
            <a:extLst>
              <a:ext uri="{FF2B5EF4-FFF2-40B4-BE49-F238E27FC236}">
                <a16:creationId xmlns:a16="http://schemas.microsoft.com/office/drawing/2014/main" id="{17DB8F31-C8C8-A7FB-FA66-5E5DD7FDE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455" y="4901592"/>
            <a:ext cx="727592" cy="72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  <p:bldP spid="7" grpId="0"/>
      <p:bldP spid="28" grpId="0"/>
      <p:bldP spid="52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B665DEF-3C0C-366C-C158-F0262C23EF30}"/>
              </a:ext>
            </a:extLst>
          </p:cNvPr>
          <p:cNvSpPr txBox="1"/>
          <p:nvPr/>
        </p:nvSpPr>
        <p:spPr>
          <a:xfrm>
            <a:off x="4028925" y="3871938"/>
            <a:ext cx="4588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Draw the oranges </a:t>
            </a:r>
          </a:p>
          <a:p>
            <a:pPr algn="ctr"/>
            <a:r>
              <a:rPr lang="en-US" sz="4800" dirty="0"/>
              <a:t>for each wizard.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7A723C-471C-E463-CD5E-A8BBD9F5C4F5}"/>
              </a:ext>
            </a:extLst>
          </p:cNvPr>
          <p:cNvSpPr/>
          <p:nvPr/>
        </p:nvSpPr>
        <p:spPr>
          <a:xfrm>
            <a:off x="484225" y="63841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2" name="Picture 2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C7A793A-CFA6-7C35-5475-1DE70F42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3" y="63841"/>
            <a:ext cx="1327675" cy="1327675"/>
          </a:xfrm>
          <a:prstGeom prst="rect">
            <a:avLst/>
          </a:prstGeom>
        </p:spPr>
      </p:pic>
      <p:pic>
        <p:nvPicPr>
          <p:cNvPr id="23" name="Picture 2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1B6E85E8-CE4D-5CCE-6925-6D2F5D11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238" y="64630"/>
            <a:ext cx="1327676" cy="1327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5FD2E1-572F-85C6-DB49-1B66BB7DC9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388"/>
          <a:stretch>
            <a:fillRect/>
          </a:stretch>
        </p:blipFill>
        <p:spPr>
          <a:xfrm>
            <a:off x="1608696" y="5482235"/>
            <a:ext cx="2016830" cy="10166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5A5F0A-2993-7A6E-858A-9DC9DF972C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802"/>
          <a:stretch>
            <a:fillRect/>
          </a:stretch>
        </p:blipFill>
        <p:spPr>
          <a:xfrm>
            <a:off x="2007511" y="2811295"/>
            <a:ext cx="1190952" cy="10623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0D6BAB-9495-BCDE-477B-20E4CB08D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145" y="4061344"/>
            <a:ext cx="1925284" cy="128352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A0DCC-DAD6-8695-E086-FF8B63879461}"/>
              </a:ext>
            </a:extLst>
          </p:cNvPr>
          <p:cNvSpPr txBox="1"/>
          <p:nvPr/>
        </p:nvSpPr>
        <p:spPr>
          <a:xfrm>
            <a:off x="929307" y="3224430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Amy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2CC5AC-42E4-79FC-1AF2-4C852CC87601}"/>
              </a:ext>
            </a:extLst>
          </p:cNvPr>
          <p:cNvSpPr txBox="1"/>
          <p:nvPr/>
        </p:nvSpPr>
        <p:spPr>
          <a:xfrm>
            <a:off x="929307" y="4490238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263AF4-0142-E562-EA05-1D9FFCCCB027}"/>
              </a:ext>
            </a:extLst>
          </p:cNvPr>
          <p:cNvSpPr txBox="1"/>
          <p:nvPr/>
        </p:nvSpPr>
        <p:spPr>
          <a:xfrm>
            <a:off x="929307" y="5756047"/>
            <a:ext cx="105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Ali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B4FC65B-A789-4DC1-3174-979D15579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84D45-9BD3-1BCA-4791-63F6CCD7D6C3}"/>
              </a:ext>
            </a:extLst>
          </p:cNvPr>
          <p:cNvSpPr txBox="1"/>
          <p:nvPr/>
        </p:nvSpPr>
        <p:spPr>
          <a:xfrm>
            <a:off x="1618488" y="1098804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Amy has 2 more oranges than Sam.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E7542-7061-75C9-2064-4C4C08C43D40}"/>
              </a:ext>
            </a:extLst>
          </p:cNvPr>
          <p:cNvSpPr txBox="1"/>
          <p:nvPr/>
        </p:nvSpPr>
        <p:spPr>
          <a:xfrm>
            <a:off x="1626201" y="1604018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Sam has 4 oranges.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A9FC4-9669-8410-3EAB-0A543D9D2D20}"/>
              </a:ext>
            </a:extLst>
          </p:cNvPr>
          <p:cNvSpPr txBox="1"/>
          <p:nvPr/>
        </p:nvSpPr>
        <p:spPr>
          <a:xfrm>
            <a:off x="1618488" y="2148544"/>
            <a:ext cx="752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Ali has 1 less orange than Sam.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3157AF-890B-CC5D-A5CE-C2012C22D572}"/>
              </a:ext>
            </a:extLst>
          </p:cNvPr>
          <p:cNvGrpSpPr/>
          <p:nvPr/>
        </p:nvGrpSpPr>
        <p:grpSpPr>
          <a:xfrm>
            <a:off x="3460896" y="4050083"/>
            <a:ext cx="3624347" cy="1465084"/>
            <a:chOff x="3518429" y="4050083"/>
            <a:chExt cx="3624347" cy="14650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8C44C9-5BBF-B793-5658-CD8B23C9A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8429" y="4050083"/>
              <a:ext cx="1143076" cy="14650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567C68-1139-E663-C89F-A42B60A25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5519" y="4050083"/>
              <a:ext cx="1143076" cy="14650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A8A64A-A38F-86DE-1F0F-FBD6B383E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609" y="4050083"/>
              <a:ext cx="1143076" cy="14650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AA4D5A-E6E2-6853-DC2E-DC4647350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9700" y="4050083"/>
              <a:ext cx="1143076" cy="14650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66BE9D-757A-5226-016C-F9FAD0EC7E66}"/>
              </a:ext>
            </a:extLst>
          </p:cNvPr>
          <p:cNvGrpSpPr/>
          <p:nvPr/>
        </p:nvGrpSpPr>
        <p:grpSpPr>
          <a:xfrm>
            <a:off x="3460896" y="2796656"/>
            <a:ext cx="5283271" cy="1465084"/>
            <a:chOff x="3460896" y="2796656"/>
            <a:chExt cx="5283271" cy="1465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2C6E08-F6CA-E7AE-E1CE-E47DE0C3989B}"/>
                </a:ext>
              </a:extLst>
            </p:cNvPr>
            <p:cNvGrpSpPr/>
            <p:nvPr/>
          </p:nvGrpSpPr>
          <p:grpSpPr>
            <a:xfrm>
              <a:off x="3460896" y="2796656"/>
              <a:ext cx="3624347" cy="1465084"/>
              <a:chOff x="3518429" y="4050083"/>
              <a:chExt cx="3624347" cy="146508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C1716FD-BD80-75BC-3F35-F1BFEDA5A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8429" y="4050083"/>
                <a:ext cx="1143076" cy="146508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070077E-B0F7-2200-CF10-4B1605527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45519" y="4050083"/>
                <a:ext cx="1143076" cy="146508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4A3410D-7B70-5B86-5113-DDC5202A0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2609" y="4050083"/>
                <a:ext cx="1143076" cy="146508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DC278DF-CD74-25BB-D1E9-78C342BA7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9700" y="4050083"/>
                <a:ext cx="1143076" cy="146508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84CCA5-C198-3068-C2B3-DE04C7CAE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74000" y="2796656"/>
              <a:ext cx="1143076" cy="14650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221769-E3EC-4D13-5003-05202E954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1091" y="2796656"/>
              <a:ext cx="1143076" cy="14650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E7BC5A-9B4A-514D-E5AE-0DC84D3AE168}"/>
              </a:ext>
            </a:extLst>
          </p:cNvPr>
          <p:cNvGrpSpPr/>
          <p:nvPr/>
        </p:nvGrpSpPr>
        <p:grpSpPr>
          <a:xfrm>
            <a:off x="3460896" y="5392916"/>
            <a:ext cx="2797256" cy="1465084"/>
            <a:chOff x="3518429" y="4050083"/>
            <a:chExt cx="2797256" cy="14650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D9C13F-E4C4-B0AB-ACCC-0CB76860C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8429" y="4050083"/>
              <a:ext cx="1143076" cy="146508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75D15B-7679-7A97-89C5-E933109E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5519" y="4050083"/>
              <a:ext cx="1143076" cy="146508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F9C6B3D-A050-4BAC-75F9-5984AF5EB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609" y="4050083"/>
              <a:ext cx="1143076" cy="146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4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 build="allAtOnce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39274" y="5658765"/>
            <a:ext cx="25250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D10543-D15B-692F-14AA-D855F3A04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54" t="33809" r="6624" b="25525"/>
          <a:stretch>
            <a:fillRect/>
          </a:stretch>
        </p:blipFill>
        <p:spPr>
          <a:xfrm>
            <a:off x="6895494" y="3826788"/>
            <a:ext cx="1849120" cy="24790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FB4493-005B-CAD0-E6BB-023144796B57}"/>
              </a:ext>
            </a:extLst>
          </p:cNvPr>
          <p:cNvGrpSpPr/>
          <p:nvPr/>
        </p:nvGrpSpPr>
        <p:grpSpPr>
          <a:xfrm>
            <a:off x="297506" y="445143"/>
            <a:ext cx="3557712" cy="3690996"/>
            <a:chOff x="1028843" y="556002"/>
            <a:chExt cx="3557712" cy="36909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CC11FE-5AC8-E7A0-784B-A45F5C65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1398" b="42185"/>
            <a:stretch>
              <a:fillRect/>
            </a:stretch>
          </p:blipFill>
          <p:spPr>
            <a:xfrm>
              <a:off x="1028843" y="556002"/>
              <a:ext cx="2615379" cy="35243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B6F9BE-5783-00C3-BE70-31AEF040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986" y="3141944"/>
              <a:ext cx="1238423" cy="11050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12E309-BF49-9DC6-100C-AD3A70F1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108" y="2883489"/>
              <a:ext cx="1238423" cy="11050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F790C9-C55E-306A-68C6-BA8CE19A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132" y="2688622"/>
              <a:ext cx="1238423" cy="110505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DF716-023B-1DC2-9639-5173F2272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075" y="2236737"/>
            <a:ext cx="1063624" cy="1595436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DE6F6D2-2E53-7FB4-C690-877E370C44E3}"/>
              </a:ext>
            </a:extLst>
          </p:cNvPr>
          <p:cNvSpPr/>
          <p:nvPr/>
        </p:nvSpPr>
        <p:spPr>
          <a:xfrm>
            <a:off x="2864336" y="1135590"/>
            <a:ext cx="4317251" cy="1045890"/>
          </a:xfrm>
          <a:prstGeom prst="wedgeRoundRectCallout">
            <a:avLst>
              <a:gd name="adj1" fmla="val -75036"/>
              <a:gd name="adj2" fmla="val 7616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 have 30 straws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EEE18D-4856-2546-D81B-C2DD4B26E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508" y="2236737"/>
            <a:ext cx="1063624" cy="15954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6FE674-2CFA-0757-6811-16E2B8E5A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479" y="5282356"/>
            <a:ext cx="1063624" cy="15954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33AAF1-D1C7-9CE7-8621-6627B3825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03" y="5282356"/>
            <a:ext cx="1063624" cy="1595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369F93-7B01-42A0-C56A-A38B640EF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776" y="5282356"/>
            <a:ext cx="1063624" cy="1595436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EF42454-27CD-F46B-79C6-1EDF861EB4D2}"/>
              </a:ext>
            </a:extLst>
          </p:cNvPr>
          <p:cNvSpPr/>
          <p:nvPr/>
        </p:nvSpPr>
        <p:spPr>
          <a:xfrm>
            <a:off x="1659943" y="3976888"/>
            <a:ext cx="4317251" cy="1396114"/>
          </a:xfrm>
          <a:prstGeom prst="wedgeRoundRectCallout">
            <a:avLst>
              <a:gd name="adj1" fmla="val 90761"/>
              <a:gd name="adj2" fmla="val 1672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I have one more straw than Amy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9424F-8058-2BBF-6DFE-30B8B0892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940" y="2236737"/>
            <a:ext cx="1063624" cy="159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D6CAC9-CBDD-5082-3B32-C20DC937B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9" y="5262172"/>
            <a:ext cx="1063624" cy="15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752</TotalTime>
  <Words>204</Words>
  <Application>Microsoft Office PowerPoint</Application>
  <PresentationFormat>On-screen Show (4:3)</PresentationFormat>
  <Paragraphs>60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58</cp:revision>
  <dcterms:created xsi:type="dcterms:W3CDTF">2013-01-27T09:14:16Z</dcterms:created>
  <dcterms:modified xsi:type="dcterms:W3CDTF">2026-04-05T19:19:59Z</dcterms:modified>
  <cp:category/>
</cp:coreProperties>
</file>