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8" r:id="rId2"/>
    <p:sldId id="304" r:id="rId3"/>
    <p:sldId id="257" r:id="rId4"/>
    <p:sldId id="301" r:id="rId5"/>
    <p:sldId id="305" r:id="rId6"/>
    <p:sldId id="30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3185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4AA6D-0A39-8056-5832-56486F72FA31}"/>
              </a:ext>
            </a:extLst>
          </p:cNvPr>
          <p:cNvSpPr txBox="1"/>
          <p:nvPr/>
        </p:nvSpPr>
        <p:spPr>
          <a:xfrm>
            <a:off x="855405" y="94441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Convert decimals to fractions: word problems</a:t>
            </a:r>
            <a:endParaRPr lang="en-GB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A9771-63C2-50A4-B581-945F56EF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625" y="3019253"/>
            <a:ext cx="2638358" cy="31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72563"/>
            <a:ext cx="83156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/>
              <a:t>Recap: write the </a:t>
            </a:r>
          </a:p>
          <a:p>
            <a:pPr algn="ctr"/>
            <a:r>
              <a:rPr lang="en-GB" sz="4000" dirty="0"/>
              <a:t>answers as decimals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D9AC3-CF18-97CF-96D6-8FCD56809555}"/>
              </a:ext>
            </a:extLst>
          </p:cNvPr>
          <p:cNvSpPr txBox="1"/>
          <p:nvPr/>
        </p:nvSpPr>
        <p:spPr>
          <a:xfrm>
            <a:off x="2564475" y="1657173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1)  0.6 + ___ =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773-531B-C8C7-60D9-15559AC846FB}"/>
              </a:ext>
            </a:extLst>
          </p:cNvPr>
          <p:cNvSpPr txBox="1"/>
          <p:nvPr/>
        </p:nvSpPr>
        <p:spPr>
          <a:xfrm>
            <a:off x="2564475" y="265084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2)  0.06 + ___ 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E4307-4177-188E-C175-DE7B8BF6F6B6}"/>
                  </a:ext>
                </a:extLst>
              </p:cNvPr>
              <p:cNvSpPr txBox="1"/>
              <p:nvPr/>
            </p:nvSpPr>
            <p:spPr>
              <a:xfrm>
                <a:off x="2564475" y="3644509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3)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E4307-4177-188E-C175-DE7B8BF6F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3644509"/>
                <a:ext cx="6204856" cy="932628"/>
              </a:xfrm>
              <a:prstGeom prst="rect">
                <a:avLst/>
              </a:prstGeom>
              <a:blipFill>
                <a:blip r:embed="rId5"/>
                <a:stretch>
                  <a:fillRect l="-3536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BB0140-E9E6-228F-4E0B-F1CE2D45B85F}"/>
                  </a:ext>
                </a:extLst>
              </p:cNvPr>
              <p:cNvSpPr txBox="1"/>
              <p:nvPr/>
            </p:nvSpPr>
            <p:spPr>
              <a:xfrm>
                <a:off x="2564475" y="4669212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4)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BB0140-E9E6-228F-4E0B-F1CE2D45B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4669212"/>
                <a:ext cx="6204856" cy="932628"/>
              </a:xfrm>
              <a:prstGeom prst="rect">
                <a:avLst/>
              </a:prstGeom>
              <a:blipFill>
                <a:blip r:embed="rId6"/>
                <a:stretch>
                  <a:fillRect l="-3536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E79FD46B-75FA-0B2F-EEF5-20F7273D5089}"/>
              </a:ext>
            </a:extLst>
          </p:cNvPr>
          <p:cNvSpPr/>
          <p:nvPr/>
        </p:nvSpPr>
        <p:spPr>
          <a:xfrm>
            <a:off x="4561153" y="1846798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B8D49-AFBE-7F11-1B28-B665F074BB95}"/>
              </a:ext>
            </a:extLst>
          </p:cNvPr>
          <p:cNvSpPr/>
          <p:nvPr/>
        </p:nvSpPr>
        <p:spPr>
          <a:xfrm>
            <a:off x="4723383" y="3870593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FA5B1-8A42-BD6D-F1F8-BBD79E32519D}"/>
              </a:ext>
            </a:extLst>
          </p:cNvPr>
          <p:cNvSpPr/>
          <p:nvPr/>
        </p:nvSpPr>
        <p:spPr>
          <a:xfrm>
            <a:off x="4856117" y="2812871"/>
            <a:ext cx="120372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AD013-E39D-99F1-5EFB-78FDCE611378}"/>
              </a:ext>
            </a:extLst>
          </p:cNvPr>
          <p:cNvSpPr/>
          <p:nvPr/>
        </p:nvSpPr>
        <p:spPr>
          <a:xfrm>
            <a:off x="5128950" y="4859312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FEBF0-DD9C-7BB6-454E-C663FCAC276A}"/>
                  </a:ext>
                </a:extLst>
              </p:cNvPr>
              <p:cNvSpPr txBox="1"/>
              <p:nvPr/>
            </p:nvSpPr>
            <p:spPr>
              <a:xfrm>
                <a:off x="2564475" y="5689376"/>
                <a:ext cx="6204856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5)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 ___  = 1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FEBF0-DD9C-7BB6-454E-C663FCAC2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5689376"/>
                <a:ext cx="6204856" cy="901593"/>
              </a:xfrm>
              <a:prstGeom prst="rect">
                <a:avLst/>
              </a:prstGeom>
              <a:blipFill>
                <a:blip r:embed="rId7"/>
                <a:stretch>
                  <a:fillRect l="-3536" b="-28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46D0CD5-1364-4FC5-BA44-4BB271A3B68B}"/>
              </a:ext>
            </a:extLst>
          </p:cNvPr>
          <p:cNvSpPr/>
          <p:nvPr/>
        </p:nvSpPr>
        <p:spPr>
          <a:xfrm>
            <a:off x="4604669" y="5904439"/>
            <a:ext cx="114543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0.75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Sam eats </a:t>
            </a:r>
            <a:r>
              <a:rPr lang="en-US" sz="3600" b="1" dirty="0"/>
              <a:t>0.1</a:t>
            </a:r>
            <a:r>
              <a:rPr lang="en-US" sz="3600" dirty="0"/>
              <a:t> of a pizza.</a:t>
            </a:r>
            <a:br>
              <a:rPr lang="en-US" sz="3600" dirty="0"/>
            </a:br>
            <a:r>
              <a:rPr lang="en-US" sz="3600" b="1" dirty="0"/>
              <a:t>What fraction of the pizza is left?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/>
              <p:nvPr/>
            </p:nvSpPr>
            <p:spPr>
              <a:xfrm>
                <a:off x="3500820" y="2720779"/>
                <a:ext cx="5072909" cy="2248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4000" dirty="0"/>
                  <a:t> </a:t>
                </a:r>
                <a:endParaRPr lang="en-GB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20" y="2720779"/>
                <a:ext cx="5072909" cy="2248629"/>
              </a:xfrm>
              <a:prstGeom prst="rect">
                <a:avLst/>
              </a:prstGeom>
              <a:blipFill>
                <a:blip r:embed="rId4"/>
                <a:stretch>
                  <a:fillRect t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BE3C293-1127-6F95-2E9F-8232DBED0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2170471"/>
            <a:ext cx="3873910" cy="38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1105784" y="429267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Amy eats </a:t>
            </a:r>
            <a:r>
              <a:rPr lang="en-US" sz="3600" b="1" dirty="0"/>
              <a:t>0.3</a:t>
            </a:r>
            <a:r>
              <a:rPr lang="en-US" sz="3600" dirty="0"/>
              <a:t> of a chocolate bar.</a:t>
            </a:r>
            <a:br>
              <a:rPr lang="en-US" sz="3600" dirty="0"/>
            </a:br>
            <a:r>
              <a:rPr lang="en-US" sz="3600" b="1" dirty="0"/>
              <a:t>What fraction is left?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BBB692-C8EF-26E9-1874-3FC1E9A484CA}"/>
                  </a:ext>
                </a:extLst>
              </p:cNvPr>
              <p:cNvSpPr txBox="1"/>
              <p:nvPr/>
            </p:nvSpPr>
            <p:spPr>
              <a:xfrm>
                <a:off x="4026310" y="2530612"/>
                <a:ext cx="4626076" cy="2237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00B050"/>
                    </a:solidFill>
                  </a:rPr>
                  <a:t>Amount left: </a:t>
                </a:r>
              </a:p>
              <a:p>
                <a:pPr algn="ctr"/>
                <a:endParaRPr lang="en-GB" sz="36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ar-AE" sz="36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BBB692-C8EF-26E9-1874-3FC1E9A48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310" y="2530612"/>
                <a:ext cx="4626076" cy="2237472"/>
              </a:xfrm>
              <a:prstGeom prst="rect">
                <a:avLst/>
              </a:prstGeom>
              <a:blipFill>
                <a:blip r:embed="rId4"/>
                <a:stretch>
                  <a:fillRect t="-4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2AE4D0E-3F65-056E-ED72-EEA9EF0D2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410" y="2015613"/>
            <a:ext cx="4060720" cy="4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16396" y="495253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cake has </a:t>
            </a:r>
            <a:r>
              <a:rPr lang="en-US" sz="3600" b="1" dirty="0"/>
              <a:t>0.25</a:t>
            </a:r>
            <a:r>
              <a:rPr lang="en-US" sz="3600" dirty="0"/>
              <a:t> eaten.</a:t>
            </a:r>
            <a:br>
              <a:rPr lang="en-US" sz="3600" dirty="0"/>
            </a:br>
            <a:r>
              <a:rPr lang="en-US" sz="3600" b="1" dirty="0"/>
              <a:t>What fraction of the cake is left?</a:t>
            </a:r>
            <a:endParaRPr lang="en-US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/>
              <p:nvPr/>
            </p:nvSpPr>
            <p:spPr>
              <a:xfrm>
                <a:off x="3814917" y="2816303"/>
                <a:ext cx="4680154" cy="1999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 </a:t>
                </a:r>
              </a:p>
              <a:p>
                <a:pPr algn="ctr"/>
                <a:endParaRPr lang="en-GB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32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917" y="2816303"/>
                <a:ext cx="4680154" cy="1999202"/>
              </a:xfrm>
              <a:prstGeom prst="rect">
                <a:avLst/>
              </a:prstGeom>
              <a:blipFill>
                <a:blip r:embed="rId4"/>
                <a:stretch>
                  <a:fillRect t="-3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6BC5BF-C4E5-80F8-FC39-CD0C7249A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797" y="2674374"/>
            <a:ext cx="4604460" cy="30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661950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ribbon is cut so that </a:t>
            </a:r>
            <a:r>
              <a:rPr lang="en-US" sz="3600" b="1" dirty="0"/>
              <a:t>0.75</a:t>
            </a:r>
            <a:r>
              <a:rPr lang="en-US" sz="3600" dirty="0"/>
              <a:t> is used.</a:t>
            </a:r>
            <a:br>
              <a:rPr lang="en-US" sz="3600" dirty="0"/>
            </a:br>
            <a:r>
              <a:rPr lang="en-US" sz="3600" b="1" dirty="0"/>
              <a:t>What fraction is left?</a:t>
            </a:r>
            <a:endParaRPr lang="en-US" sz="3600" dirty="0"/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/>
              <p:nvPr/>
            </p:nvSpPr>
            <p:spPr>
              <a:xfrm>
                <a:off x="3746091" y="2958437"/>
                <a:ext cx="4621160" cy="1999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3200" dirty="0"/>
                  <a:t> </a:t>
                </a:r>
                <a:endParaRPr lang="en-GB" sz="32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32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091" y="2958437"/>
                <a:ext cx="4621160" cy="1999202"/>
              </a:xfrm>
              <a:prstGeom prst="rect">
                <a:avLst/>
              </a:prstGeom>
              <a:blipFill>
                <a:blip r:embed="rId4"/>
                <a:stretch>
                  <a:fillRect t="-3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84184A2-36FB-C8A9-BDFC-7275B790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4" y="2652252"/>
            <a:ext cx="3991896" cy="39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1420</TotalTime>
  <Words>158</Words>
  <Application>Microsoft Office PowerPoint</Application>
  <PresentationFormat>On-screen Show (4:3)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2026-04-01T20:23:36Z</dcterms:modified>
  <cp:category/>
</cp:coreProperties>
</file>