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9" r:id="rId3"/>
    <p:sldId id="345" r:id="rId4"/>
    <p:sldId id="306" r:id="rId5"/>
    <p:sldId id="257" r:id="rId6"/>
    <p:sldId id="301" r:id="rId7"/>
    <p:sldId id="302" r:id="rId8"/>
    <p:sldId id="30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15966" y="11321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A88806-4779-6570-B182-2686801A59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4475" y="2987752"/>
            <a:ext cx="3352364" cy="319272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3169" y="623790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5C6AC-C2DA-A1EF-D44C-50CDB33BF67C}"/>
              </a:ext>
            </a:extLst>
          </p:cNvPr>
          <p:cNvSpPr txBox="1"/>
          <p:nvPr/>
        </p:nvSpPr>
        <p:spPr>
          <a:xfrm>
            <a:off x="1600724" y="983122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x10 Tables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2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36FB44-2DA0-EE37-FE03-FF205891AEC6}"/>
              </a:ext>
            </a:extLst>
          </p:cNvPr>
          <p:cNvSpPr txBox="1"/>
          <p:nvPr/>
        </p:nvSpPr>
        <p:spPr>
          <a:xfrm>
            <a:off x="589700" y="2028103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30  ÷  10  =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1AFB2-CA16-444D-4C9C-2076C795162E}"/>
              </a:ext>
            </a:extLst>
          </p:cNvPr>
          <p:cNvSpPr/>
          <p:nvPr/>
        </p:nvSpPr>
        <p:spPr>
          <a:xfrm>
            <a:off x="3454258" y="1926348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FDF4D6-E434-5167-9448-BB71ADADC412}"/>
              </a:ext>
            </a:extLst>
          </p:cNvPr>
          <p:cNvSpPr/>
          <p:nvPr/>
        </p:nvSpPr>
        <p:spPr>
          <a:xfrm>
            <a:off x="3454258" y="2932353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B911E-6A86-4F69-0A8C-D4E552D1BB4F}"/>
              </a:ext>
            </a:extLst>
          </p:cNvPr>
          <p:cNvSpPr/>
          <p:nvPr/>
        </p:nvSpPr>
        <p:spPr>
          <a:xfrm>
            <a:off x="3454258" y="3891005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AC3BA-70FA-552B-37AB-B4D2A8AE7BB2}"/>
              </a:ext>
            </a:extLst>
          </p:cNvPr>
          <p:cNvSpPr txBox="1"/>
          <p:nvPr/>
        </p:nvSpPr>
        <p:spPr>
          <a:xfrm>
            <a:off x="589700" y="2987519"/>
            <a:ext cx="303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20  ÷  10  =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DF34C4-93FA-190B-3EE5-E0E65FA69BF4}"/>
              </a:ext>
            </a:extLst>
          </p:cNvPr>
          <p:cNvSpPr txBox="1"/>
          <p:nvPr/>
        </p:nvSpPr>
        <p:spPr>
          <a:xfrm>
            <a:off x="589700" y="3946935"/>
            <a:ext cx="303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50  ÷  10 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E66CD-A25C-5B2E-1D25-51D440ACF4CD}"/>
              </a:ext>
            </a:extLst>
          </p:cNvPr>
          <p:cNvSpPr txBox="1"/>
          <p:nvPr/>
        </p:nvSpPr>
        <p:spPr>
          <a:xfrm>
            <a:off x="4751247" y="2017669"/>
            <a:ext cx="3482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10 x  ?   = 100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500BCD-305F-67B6-E8FF-22CB15CEA4E9}"/>
              </a:ext>
            </a:extLst>
          </p:cNvPr>
          <p:cNvSpPr/>
          <p:nvPr/>
        </p:nvSpPr>
        <p:spPr>
          <a:xfrm>
            <a:off x="6390270" y="1969034"/>
            <a:ext cx="69876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0FFF0E-CA02-4898-0ACF-0E915D23A361}"/>
              </a:ext>
            </a:extLst>
          </p:cNvPr>
          <p:cNvSpPr txBox="1"/>
          <p:nvPr/>
        </p:nvSpPr>
        <p:spPr>
          <a:xfrm>
            <a:off x="4751247" y="3010648"/>
            <a:ext cx="353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10 x   ?   = 110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5D7D7B-FC0E-6A33-FE48-4CE496FF93F8}"/>
              </a:ext>
            </a:extLst>
          </p:cNvPr>
          <p:cNvSpPr txBox="1"/>
          <p:nvPr/>
        </p:nvSpPr>
        <p:spPr>
          <a:xfrm>
            <a:off x="4751247" y="3980779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 ?  x  10  = 70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C544AA-0C2E-D028-5B53-B131F1036D70}"/>
              </a:ext>
            </a:extLst>
          </p:cNvPr>
          <p:cNvSpPr/>
          <p:nvPr/>
        </p:nvSpPr>
        <p:spPr>
          <a:xfrm>
            <a:off x="6390271" y="2948138"/>
            <a:ext cx="69876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238A6A-4EF3-7F91-B82B-E7B5253722FF}"/>
              </a:ext>
            </a:extLst>
          </p:cNvPr>
          <p:cNvSpPr/>
          <p:nvPr/>
        </p:nvSpPr>
        <p:spPr>
          <a:xfrm>
            <a:off x="5466947" y="3879024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659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7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85684" y="421930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There are </a:t>
            </a:r>
            <a:r>
              <a:rPr lang="en-US" sz="3600" b="1" dirty="0"/>
              <a:t>10 apples in each bag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Ali has </a:t>
            </a:r>
            <a:r>
              <a:rPr lang="en-US" sz="3600" b="1" dirty="0"/>
              <a:t>11 bags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apples are there altogether?</a:t>
            </a:r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538A2-8C78-5CD7-6EF2-883D02714877}"/>
              </a:ext>
            </a:extLst>
          </p:cNvPr>
          <p:cNvSpPr/>
          <p:nvPr/>
        </p:nvSpPr>
        <p:spPr>
          <a:xfrm>
            <a:off x="4118096" y="3099360"/>
            <a:ext cx="4640825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 x 10 = 110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773DB-7400-3DFF-BB7E-4B84362D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2729" y="3553318"/>
            <a:ext cx="4640826" cy="30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898424" y="228579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Each toy costs 10p.</a:t>
            </a:r>
            <a:br>
              <a:rPr lang="en-US" sz="3600" dirty="0"/>
            </a:br>
            <a:r>
              <a:rPr lang="en-US" sz="3600" dirty="0"/>
              <a:t>Amy buys </a:t>
            </a:r>
            <a:r>
              <a:rPr lang="en-US" sz="3600" b="1" dirty="0"/>
              <a:t>9 toys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much does she pay altogether?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22382-1330-4F1D-D59A-CA60AE856A80}"/>
              </a:ext>
            </a:extLst>
          </p:cNvPr>
          <p:cNvSpPr/>
          <p:nvPr/>
        </p:nvSpPr>
        <p:spPr>
          <a:xfrm>
            <a:off x="4395494" y="2881769"/>
            <a:ext cx="4219658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x 9 = 90p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0CAC8-26D0-329F-3AB2-99CD6BED8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0" y="2333477"/>
            <a:ext cx="4295944" cy="42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00312" y="484124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There are 10 cupcakes on each plate.</a:t>
            </a:r>
            <a:br>
              <a:rPr lang="en-US" sz="3600" dirty="0"/>
            </a:br>
            <a:r>
              <a:rPr lang="en-US" sz="3600" dirty="0"/>
              <a:t>The teacher sets out </a:t>
            </a:r>
            <a:r>
              <a:rPr lang="en-US" sz="3600" b="1" dirty="0"/>
              <a:t>10 plates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cupcakes are there in total?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11DBBD-51B0-57C2-FE42-2BDA28668756}"/>
              </a:ext>
            </a:extLst>
          </p:cNvPr>
          <p:cNvSpPr/>
          <p:nvPr/>
        </p:nvSpPr>
        <p:spPr>
          <a:xfrm>
            <a:off x="3992220" y="2890102"/>
            <a:ext cx="4819424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x 10 =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EBA58-61AD-596A-FE1C-5AFB3443E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6" y="2584383"/>
            <a:ext cx="3602486" cy="360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997974" y="32590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There are 10 crayons in each box.</a:t>
            </a:r>
            <a:br>
              <a:rPr lang="en-US" sz="3600" dirty="0"/>
            </a:br>
            <a:r>
              <a:rPr lang="en-US" sz="3600" dirty="0"/>
              <a:t>The class has </a:t>
            </a:r>
            <a:r>
              <a:rPr lang="en-US" sz="3600" b="1" dirty="0"/>
              <a:t>12 boxes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crayons are there altogether?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82B211-DAE1-1256-2C4C-61E0DDA97810}"/>
              </a:ext>
            </a:extLst>
          </p:cNvPr>
          <p:cNvSpPr/>
          <p:nvPr/>
        </p:nvSpPr>
        <p:spPr>
          <a:xfrm>
            <a:off x="3575762" y="2745226"/>
            <a:ext cx="4927580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x 12 = 120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E2F63-F551-1CCB-1947-48D42747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51" t="18266" r="20860" b="12541"/>
          <a:stretch>
            <a:fillRect/>
          </a:stretch>
        </p:blipFill>
        <p:spPr>
          <a:xfrm>
            <a:off x="277646" y="3573876"/>
            <a:ext cx="3298116" cy="26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757</TotalTime>
  <Words>243</Words>
  <Application>Microsoft Office PowerPoint</Application>
  <PresentationFormat>On-screen Show (4:3)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54</cp:revision>
  <dcterms:created xsi:type="dcterms:W3CDTF">2013-01-27T09:14:16Z</dcterms:created>
  <dcterms:modified xsi:type="dcterms:W3CDTF">2026-04-02T13:06:40Z</dcterms:modified>
  <cp:category/>
</cp:coreProperties>
</file>