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33" r:id="rId3"/>
    <p:sldId id="308" r:id="rId4"/>
    <p:sldId id="334" r:id="rId5"/>
    <p:sldId id="272" r:id="rId6"/>
    <p:sldId id="271" r:id="rId7"/>
    <p:sldId id="33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5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2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A88806-4779-6570-B182-2686801A59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1501" y="2505094"/>
            <a:ext cx="3352364" cy="319272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03169" y="623790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47B507-1CC3-0C88-0118-E468493AF9B4}"/>
              </a:ext>
            </a:extLst>
          </p:cNvPr>
          <p:cNvSpPr/>
          <p:nvPr/>
        </p:nvSpPr>
        <p:spPr>
          <a:xfrm>
            <a:off x="1829150" y="210685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or subtract 1 or 2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40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45450" y="2897020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355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1" y="1563220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40 - 1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39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1" y="253369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40 - 2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1" y="350416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41 - 1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D591F-9118-6CD2-E322-BD4075D18A1E}"/>
              </a:ext>
            </a:extLst>
          </p:cNvPr>
          <p:cNvSpPr txBox="1"/>
          <p:nvPr/>
        </p:nvSpPr>
        <p:spPr>
          <a:xfrm>
            <a:off x="692851" y="447463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41 - 2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BBB9B-358B-8246-EFEC-B7A964BAB275}"/>
              </a:ext>
            </a:extLst>
          </p:cNvPr>
          <p:cNvSpPr/>
          <p:nvPr/>
        </p:nvSpPr>
        <p:spPr>
          <a:xfrm>
            <a:off x="5309419" y="447463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997AB-99B6-B8F1-0F56-085501E8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27AB4C-111B-52B0-77A4-85DF5A04654E}"/>
              </a:ext>
            </a:extLst>
          </p:cNvPr>
          <p:cNvSpPr txBox="1"/>
          <p:nvPr/>
        </p:nvSpPr>
        <p:spPr>
          <a:xfrm>
            <a:off x="2130399" y="42119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6 sweets.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FC58F-531C-9F58-1301-28D8A9B382AC}"/>
              </a:ext>
            </a:extLst>
          </p:cNvPr>
          <p:cNvSpPr txBox="1"/>
          <p:nvPr/>
        </p:nvSpPr>
        <p:spPr>
          <a:xfrm>
            <a:off x="2138112" y="92641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2 more sweets than Amy.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A4B6E-E536-8636-7263-700FCFBA0C5D}"/>
              </a:ext>
            </a:extLst>
          </p:cNvPr>
          <p:cNvSpPr txBox="1"/>
          <p:nvPr/>
        </p:nvSpPr>
        <p:spPr>
          <a:xfrm>
            <a:off x="2130399" y="14709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1 fewer sweet than Amy.</a:t>
            </a:r>
          </a:p>
        </p:txBody>
      </p:sp>
      <p:pic>
        <p:nvPicPr>
          <p:cNvPr id="11" name="Picture 10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87E0C7F-97A3-1F42-6DAB-6D2217B3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B2629-6577-31B9-1EE1-3691E782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388"/>
          <a:stretch>
            <a:fillRect/>
          </a:stretch>
        </p:blipFill>
        <p:spPr>
          <a:xfrm>
            <a:off x="198884" y="5037636"/>
            <a:ext cx="2016830" cy="1016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416C57-3B99-A2C5-7EEC-008376CF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02"/>
          <a:stretch>
            <a:fillRect/>
          </a:stretch>
        </p:blipFill>
        <p:spPr>
          <a:xfrm>
            <a:off x="522796" y="2431282"/>
            <a:ext cx="1190952" cy="106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AADA9-16B5-1A37-15FF-E24F5022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30" y="3727673"/>
            <a:ext cx="1925284" cy="128352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30F35D-FC8F-600C-A01E-28AFD87231AD}"/>
              </a:ext>
            </a:extLst>
          </p:cNvPr>
          <p:cNvGrpSpPr/>
          <p:nvPr/>
        </p:nvGrpSpPr>
        <p:grpSpPr>
          <a:xfrm>
            <a:off x="1835392" y="2545209"/>
            <a:ext cx="5353817" cy="985065"/>
            <a:chOff x="1924419" y="3915202"/>
            <a:chExt cx="5353817" cy="985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79E928-F351-EDE6-D8E2-35647133B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1CA4C5-DBF2-1082-E0F8-F27B04E9F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B65559-3466-6DED-CBE5-35A72985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F9A924-8602-E372-AC34-82379C65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123121-F047-9B63-6AF3-9031B9D3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3B865D-04FF-F1A2-7C85-65CF62D96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A4FAC2C-E5F5-48A5-A05A-1431938AE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125" y="3953436"/>
            <a:ext cx="1042373" cy="9850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322DAB-860C-69D8-1A45-DC7790EC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413" y="3953436"/>
            <a:ext cx="1042373" cy="98506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CB76249-9F92-0B6A-290F-E081536E6C20}"/>
              </a:ext>
            </a:extLst>
          </p:cNvPr>
          <p:cNvGrpSpPr/>
          <p:nvPr/>
        </p:nvGrpSpPr>
        <p:grpSpPr>
          <a:xfrm>
            <a:off x="1835392" y="3953436"/>
            <a:ext cx="5353817" cy="985065"/>
            <a:chOff x="1924419" y="3915202"/>
            <a:chExt cx="5353817" cy="9850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CFB7C2A-D4D8-4745-8ABB-894D4084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C9A310B-361C-C8AF-E4A8-E0376F41C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2727AA5-27E3-0F57-85F6-F20E304F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2A8D8A-2C36-3252-9093-ED6C4B15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1E8DDB5-A219-70EA-3482-F5AD414B1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BCA42A0-4E72-C38E-5D76-ECCD7A2C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B80F6DB1-6A24-2236-4821-C34DD2340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F9729B-4B5C-AE0C-8D5F-47875F8A2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392" y="5344897"/>
            <a:ext cx="1042373" cy="985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428714-1463-80DE-1EC7-A0A180743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681" y="5344897"/>
            <a:ext cx="1042373" cy="985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A8AE17-9480-DE50-2E30-2861402B5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970" y="5344897"/>
            <a:ext cx="1042373" cy="985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DDA122-2EBA-4E2B-FDC1-FF03FDF13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259" y="5344897"/>
            <a:ext cx="1042373" cy="985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9A3AB5-DF1F-4D73-4DBE-EC36035E1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548" y="5344897"/>
            <a:ext cx="1042373" cy="985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EE82FF-21E2-0C08-5E71-DDFC0606E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836" y="5344897"/>
            <a:ext cx="1042373" cy="9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F4B66-3332-20C1-1D57-AA2175C1E201}"/>
              </a:ext>
            </a:extLst>
          </p:cNvPr>
          <p:cNvSpPr txBox="1"/>
          <p:nvPr/>
        </p:nvSpPr>
        <p:spPr>
          <a:xfrm>
            <a:off x="1914090" y="243823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1 more apple than Amy.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0A359-9FE9-6FA6-3618-73016472CF21}"/>
              </a:ext>
            </a:extLst>
          </p:cNvPr>
          <p:cNvSpPr txBox="1"/>
          <p:nvPr/>
        </p:nvSpPr>
        <p:spPr>
          <a:xfrm>
            <a:off x="1921803" y="7490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5 apples.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EA277-F7CB-489E-A453-0EE82DEAE6C6}"/>
              </a:ext>
            </a:extLst>
          </p:cNvPr>
          <p:cNvSpPr txBox="1"/>
          <p:nvPr/>
        </p:nvSpPr>
        <p:spPr>
          <a:xfrm>
            <a:off x="1914090" y="1293563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2 less apples than Amy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618457-F83B-E01F-BB3E-508E58947ECB}"/>
              </a:ext>
            </a:extLst>
          </p:cNvPr>
          <p:cNvSpPr txBox="1"/>
          <p:nvPr/>
        </p:nvSpPr>
        <p:spPr>
          <a:xfrm>
            <a:off x="638946" y="5989598"/>
            <a:ext cx="832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First, I start with what I know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C799D68-B009-AC01-8EE6-BA8156A3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388"/>
          <a:stretch>
            <a:fillRect/>
          </a:stretch>
        </p:blipFill>
        <p:spPr>
          <a:xfrm>
            <a:off x="917409" y="4609786"/>
            <a:ext cx="2016830" cy="1016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F3F3F4-3ED7-47E7-F2C8-6DF1C89A2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802"/>
          <a:stretch>
            <a:fillRect/>
          </a:stretch>
        </p:blipFill>
        <p:spPr>
          <a:xfrm>
            <a:off x="1331775" y="3229456"/>
            <a:ext cx="1190952" cy="10623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6E8AA9-268A-70DB-BDCC-D6663B875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09" y="1918418"/>
            <a:ext cx="1925284" cy="12835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8286BF-B91C-5C92-6DC4-BED2BCED1C39}"/>
              </a:ext>
            </a:extLst>
          </p:cNvPr>
          <p:cNvSpPr txBox="1"/>
          <p:nvPr/>
        </p:nvSpPr>
        <p:spPr>
          <a:xfrm>
            <a:off x="253571" y="3642591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3CA5BF-44BB-27E7-1635-45606DC1F56F}"/>
              </a:ext>
            </a:extLst>
          </p:cNvPr>
          <p:cNvSpPr txBox="1"/>
          <p:nvPr/>
        </p:nvSpPr>
        <p:spPr>
          <a:xfrm>
            <a:off x="253571" y="2347312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5D6DFC-ED62-B7D5-170C-BDB125195A39}"/>
              </a:ext>
            </a:extLst>
          </p:cNvPr>
          <p:cNvSpPr txBox="1"/>
          <p:nvPr/>
        </p:nvSpPr>
        <p:spPr>
          <a:xfrm>
            <a:off x="238020" y="4883598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</a:t>
            </a:r>
          </a:p>
        </p:txBody>
      </p:sp>
      <p:pic>
        <p:nvPicPr>
          <p:cNvPr id="37" name="Picture 3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B0C9CC1-B614-C909-A5B4-248BDA7D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5E24F80-0F5E-3D0D-4DD6-2256E7581C68}"/>
              </a:ext>
            </a:extLst>
          </p:cNvPr>
          <p:cNvGrpSpPr/>
          <p:nvPr/>
        </p:nvGrpSpPr>
        <p:grpSpPr>
          <a:xfrm>
            <a:off x="2842693" y="3542067"/>
            <a:ext cx="4817808" cy="727592"/>
            <a:chOff x="3893572" y="2695720"/>
            <a:chExt cx="4817808" cy="7275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D062529-493E-5A7C-5E3B-A7A0E45B8CBA}"/>
                </a:ext>
              </a:extLst>
            </p:cNvPr>
            <p:cNvGrpSpPr/>
            <p:nvPr/>
          </p:nvGrpSpPr>
          <p:grpSpPr>
            <a:xfrm>
              <a:off x="3893572" y="2695720"/>
              <a:ext cx="3795254" cy="727592"/>
              <a:chOff x="3893572" y="3927216"/>
              <a:chExt cx="3795254" cy="727592"/>
            </a:xfrm>
          </p:grpSpPr>
          <p:pic>
            <p:nvPicPr>
              <p:cNvPr id="41" name="Picture 40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D1FF3D89-60F3-4616-0463-0CC04AABE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3572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2" name="Picture 41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EFCFF900-8A18-3A5F-0BF7-FA3480536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126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3" name="Picture 42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A8FEF960-F996-3071-ABD1-164BF3A75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680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4" name="Picture 43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6C71C07C-1831-DE89-BA3C-1C17D4CE3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234" y="3927216"/>
                <a:ext cx="727592" cy="727592"/>
              </a:xfrm>
              <a:prstGeom prst="rect">
                <a:avLst/>
              </a:prstGeom>
            </p:spPr>
          </p:pic>
        </p:grpSp>
        <p:pic>
          <p:nvPicPr>
            <p:cNvPr id="40" name="Picture 39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6613EF02-ACC5-7DD2-2B11-3F46DDB13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788" y="2695720"/>
              <a:ext cx="727592" cy="72759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FDB571-7D29-2504-621F-69415C0FA5D8}"/>
              </a:ext>
            </a:extLst>
          </p:cNvPr>
          <p:cNvGrpSpPr/>
          <p:nvPr/>
        </p:nvGrpSpPr>
        <p:grpSpPr>
          <a:xfrm>
            <a:off x="2750025" y="2298054"/>
            <a:ext cx="4817808" cy="727592"/>
            <a:chOff x="3893572" y="2695720"/>
            <a:chExt cx="4817808" cy="72759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EF62BDD-62EE-234A-D540-839A683C7364}"/>
                </a:ext>
              </a:extLst>
            </p:cNvPr>
            <p:cNvGrpSpPr/>
            <p:nvPr/>
          </p:nvGrpSpPr>
          <p:grpSpPr>
            <a:xfrm>
              <a:off x="3893572" y="2695720"/>
              <a:ext cx="3795254" cy="727592"/>
              <a:chOff x="3893572" y="3927216"/>
              <a:chExt cx="3795254" cy="727592"/>
            </a:xfrm>
          </p:grpSpPr>
          <p:pic>
            <p:nvPicPr>
              <p:cNvPr id="48" name="Picture 47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8F233B44-819B-E8B9-5BAC-CAE6FC2BE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3572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9" name="Picture 48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B238A755-BD8E-F5B9-F5C6-7A971476D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126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50" name="Picture 49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D5B49C50-2E25-18B4-28F3-785E61F36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680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51" name="Picture 50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BFB87D0E-B200-365A-1727-E42B143C4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234" y="3927216"/>
                <a:ext cx="727592" cy="727592"/>
              </a:xfrm>
              <a:prstGeom prst="rect">
                <a:avLst/>
              </a:prstGeom>
            </p:spPr>
          </p:pic>
        </p:grpSp>
        <p:pic>
          <p:nvPicPr>
            <p:cNvPr id="47" name="Picture 46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E7EB353D-194F-838B-DD43-036B08B03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788" y="2695720"/>
              <a:ext cx="727592" cy="727592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DE8A038-9EF7-F849-0202-877F8AB38498}"/>
              </a:ext>
            </a:extLst>
          </p:cNvPr>
          <p:cNvSpPr txBox="1"/>
          <p:nvPr/>
        </p:nvSpPr>
        <p:spPr>
          <a:xfrm>
            <a:off x="468732" y="5981269"/>
            <a:ext cx="8321420" cy="707886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Next, I work out Sam’s apples.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53" name="Picture 52" descr="A red apple with a stem&#10;&#10;AI-generated content may be incorrect.">
            <a:extLst>
              <a:ext uri="{FF2B5EF4-FFF2-40B4-BE49-F238E27FC236}">
                <a16:creationId xmlns:a16="http://schemas.microsoft.com/office/drawing/2014/main" id="{47189021-DCC1-4785-B8E1-93C2606B4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795" y="2298054"/>
            <a:ext cx="727592" cy="72759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347E999-195C-036C-8E42-22AAE526EC27}"/>
              </a:ext>
            </a:extLst>
          </p:cNvPr>
          <p:cNvSpPr txBox="1"/>
          <p:nvPr/>
        </p:nvSpPr>
        <p:spPr>
          <a:xfrm>
            <a:off x="468732" y="5989598"/>
            <a:ext cx="8321420" cy="707886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Finally, I work out Ali’s apples.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58" name="Picture 57" descr="A red apple with a stem&#10;&#10;AI-generated content may be incorrect.">
            <a:extLst>
              <a:ext uri="{FF2B5EF4-FFF2-40B4-BE49-F238E27FC236}">
                <a16:creationId xmlns:a16="http://schemas.microsoft.com/office/drawing/2014/main" id="{262459DC-48D1-4504-C7EC-0C21F372C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239" y="4901592"/>
            <a:ext cx="727592" cy="727592"/>
          </a:xfrm>
          <a:prstGeom prst="rect">
            <a:avLst/>
          </a:prstGeom>
        </p:spPr>
      </p:pic>
      <p:pic>
        <p:nvPicPr>
          <p:cNvPr id="59" name="Picture 58" descr="A red apple with a stem&#10;&#10;AI-generated content may be incorrect.">
            <a:extLst>
              <a:ext uri="{FF2B5EF4-FFF2-40B4-BE49-F238E27FC236}">
                <a16:creationId xmlns:a16="http://schemas.microsoft.com/office/drawing/2014/main" id="{F80D988C-C7F0-0FEE-4FE7-F7838AF8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793" y="4901592"/>
            <a:ext cx="727592" cy="727592"/>
          </a:xfrm>
          <a:prstGeom prst="rect">
            <a:avLst/>
          </a:prstGeom>
        </p:spPr>
      </p:pic>
      <p:pic>
        <p:nvPicPr>
          <p:cNvPr id="60" name="Picture 59" descr="A red apple with a stem&#10;&#10;AI-generated content may be incorrect.">
            <a:extLst>
              <a:ext uri="{FF2B5EF4-FFF2-40B4-BE49-F238E27FC236}">
                <a16:creationId xmlns:a16="http://schemas.microsoft.com/office/drawing/2014/main" id="{9BE3431A-A1C8-6572-FD78-1CF2C6274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347" y="4901592"/>
            <a:ext cx="727592" cy="727592"/>
          </a:xfrm>
          <a:prstGeom prst="rect">
            <a:avLst/>
          </a:prstGeom>
        </p:spPr>
      </p:pic>
      <p:pic>
        <p:nvPicPr>
          <p:cNvPr id="61" name="Picture 60" descr="A red apple with a stem&#10;&#10;AI-generated content may be incorrect.">
            <a:extLst>
              <a:ext uri="{FF2B5EF4-FFF2-40B4-BE49-F238E27FC236}">
                <a16:creationId xmlns:a16="http://schemas.microsoft.com/office/drawing/2014/main" id="{B78FA9C6-DF12-2AA6-87DC-244EB2F64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901" y="4901592"/>
            <a:ext cx="727592" cy="727592"/>
          </a:xfrm>
          <a:prstGeom prst="rect">
            <a:avLst/>
          </a:prstGeom>
        </p:spPr>
      </p:pic>
      <p:pic>
        <p:nvPicPr>
          <p:cNvPr id="57" name="Picture 56" descr="A red apple with a stem&#10;&#10;AI-generated content may be incorrect.">
            <a:extLst>
              <a:ext uri="{FF2B5EF4-FFF2-40B4-BE49-F238E27FC236}">
                <a16:creationId xmlns:a16="http://schemas.microsoft.com/office/drawing/2014/main" id="{17DB8F31-C8C8-A7FB-FA66-5E5DD7FDE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455" y="4901592"/>
            <a:ext cx="727592" cy="72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  <p:bldP spid="7" grpId="0"/>
      <p:bldP spid="28" grpId="0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B665DEF-3C0C-366C-C158-F0262C23EF30}"/>
              </a:ext>
            </a:extLst>
          </p:cNvPr>
          <p:cNvSpPr txBox="1"/>
          <p:nvPr/>
        </p:nvSpPr>
        <p:spPr>
          <a:xfrm>
            <a:off x="4028925" y="3871938"/>
            <a:ext cx="4588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Draw the pears </a:t>
            </a:r>
          </a:p>
          <a:p>
            <a:pPr algn="ctr"/>
            <a:r>
              <a:rPr lang="en-US" sz="4800" dirty="0"/>
              <a:t>for each wizard.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7A723C-471C-E463-CD5E-A8BBD9F5C4F5}"/>
              </a:ext>
            </a:extLst>
          </p:cNvPr>
          <p:cNvSpPr/>
          <p:nvPr/>
        </p:nvSpPr>
        <p:spPr>
          <a:xfrm>
            <a:off x="484225" y="63841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2" name="Picture 2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C7A793A-CFA6-7C35-5475-1DE70F42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3" y="63841"/>
            <a:ext cx="1327675" cy="1327675"/>
          </a:xfrm>
          <a:prstGeom prst="rect">
            <a:avLst/>
          </a:prstGeom>
        </p:spPr>
      </p:pic>
      <p:pic>
        <p:nvPicPr>
          <p:cNvPr id="23" name="Picture 2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1B6E85E8-CE4D-5CCE-6925-6D2F5D11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238" y="64630"/>
            <a:ext cx="1327676" cy="1327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5FD2E1-572F-85C6-DB49-1B66BB7DC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388"/>
          <a:stretch>
            <a:fillRect/>
          </a:stretch>
        </p:blipFill>
        <p:spPr>
          <a:xfrm>
            <a:off x="1608696" y="5482235"/>
            <a:ext cx="2016830" cy="10166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0D6BAB-9495-BCDE-477B-20E4CB08D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96" y="2762439"/>
            <a:ext cx="1925284" cy="12835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0BFA313-1936-AEF8-09F7-6C902E89FAEE}"/>
              </a:ext>
            </a:extLst>
          </p:cNvPr>
          <p:cNvGrpSpPr/>
          <p:nvPr/>
        </p:nvGrpSpPr>
        <p:grpSpPr>
          <a:xfrm>
            <a:off x="849531" y="4096040"/>
            <a:ext cx="2269156" cy="1062304"/>
            <a:chOff x="-2292496" y="4282562"/>
            <a:chExt cx="2269156" cy="106230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5A5F0A-2993-7A6E-858A-9DC9DF97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0802"/>
            <a:stretch>
              <a:fillRect/>
            </a:stretch>
          </p:blipFill>
          <p:spPr>
            <a:xfrm>
              <a:off x="-1214292" y="4282562"/>
              <a:ext cx="1190952" cy="106230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8A0DCC-DAD6-8695-E086-FF8B63879461}"/>
                </a:ext>
              </a:extLst>
            </p:cNvPr>
            <p:cNvSpPr txBox="1"/>
            <p:nvPr/>
          </p:nvSpPr>
          <p:spPr>
            <a:xfrm>
              <a:off x="-2292496" y="4695697"/>
              <a:ext cx="1054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Amy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52CC5AC-42E4-79FC-1AF2-4C852CC87601}"/>
              </a:ext>
            </a:extLst>
          </p:cNvPr>
          <p:cNvSpPr txBox="1"/>
          <p:nvPr/>
        </p:nvSpPr>
        <p:spPr>
          <a:xfrm>
            <a:off x="944858" y="3191333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63AF4-0142-E562-EA05-1D9FFCCCB027}"/>
              </a:ext>
            </a:extLst>
          </p:cNvPr>
          <p:cNvSpPr txBox="1"/>
          <p:nvPr/>
        </p:nvSpPr>
        <p:spPr>
          <a:xfrm>
            <a:off x="929307" y="5756047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B4FC65B-A789-4DC1-3174-979D15579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84D45-9BD3-1BCA-4791-63F6CCD7D6C3}"/>
              </a:ext>
            </a:extLst>
          </p:cNvPr>
          <p:cNvSpPr txBox="1"/>
          <p:nvPr/>
        </p:nvSpPr>
        <p:spPr>
          <a:xfrm>
            <a:off x="1618488" y="1098804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Sam has 2 more pears than Amy.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E7542-7061-75C9-2064-4C4C08C43D40}"/>
              </a:ext>
            </a:extLst>
          </p:cNvPr>
          <p:cNvSpPr txBox="1"/>
          <p:nvPr/>
        </p:nvSpPr>
        <p:spPr>
          <a:xfrm>
            <a:off x="1626201" y="1604018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Amy has 4 pears.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A9FC4-9669-8410-3EAB-0A543D9D2D20}"/>
              </a:ext>
            </a:extLst>
          </p:cNvPr>
          <p:cNvSpPr txBox="1"/>
          <p:nvPr/>
        </p:nvSpPr>
        <p:spPr>
          <a:xfrm>
            <a:off x="1618488" y="2148544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Ali has 1 less pear than Amy.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DA95C3-D913-F99C-6551-7CD5CC93CB69}"/>
              </a:ext>
            </a:extLst>
          </p:cNvPr>
          <p:cNvGrpSpPr/>
          <p:nvPr/>
        </p:nvGrpSpPr>
        <p:grpSpPr>
          <a:xfrm>
            <a:off x="3493370" y="2822198"/>
            <a:ext cx="5048395" cy="1329624"/>
            <a:chOff x="3586854" y="1918899"/>
            <a:chExt cx="5048395" cy="13296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95A67FA-41BE-124D-7FCD-837F78CC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6854" y="1918899"/>
              <a:ext cx="886416" cy="13296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F6E1F6-7427-18C2-7185-B4DC17EB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50" y="1918899"/>
              <a:ext cx="886416" cy="13296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4C897B6-0F8E-8A8B-F427-A2576045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1646" y="1918899"/>
              <a:ext cx="886416" cy="132962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5C443BD-A6BC-FAC6-B546-272C0D99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4042" y="1918899"/>
              <a:ext cx="886416" cy="132962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9D7F876-3C19-58E6-5E6C-3462C3E4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16438" y="1918899"/>
              <a:ext cx="886416" cy="132962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E749BD-A676-D22C-0730-F9DB57E89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48833" y="1918899"/>
              <a:ext cx="886416" cy="132962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D02EBC-B1D7-3056-97D1-E2392D6CAB4C}"/>
              </a:ext>
            </a:extLst>
          </p:cNvPr>
          <p:cNvGrpSpPr/>
          <p:nvPr/>
        </p:nvGrpSpPr>
        <p:grpSpPr>
          <a:xfrm>
            <a:off x="3493370" y="4172535"/>
            <a:ext cx="3383604" cy="1329624"/>
            <a:chOff x="3586854" y="1918899"/>
            <a:chExt cx="3383604" cy="132962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F736673-8C1C-26D3-D06E-935EF8BF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6854" y="1918899"/>
              <a:ext cx="886416" cy="132962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01FA7F2-680D-EF54-AD96-0417EA52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50" y="1918899"/>
              <a:ext cx="886416" cy="132962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3294568-E407-7B7D-093F-F3FC78392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1646" y="1918899"/>
              <a:ext cx="886416" cy="132962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8B6034E-09FB-727B-2320-40E994BF4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4042" y="1918899"/>
              <a:ext cx="886416" cy="132962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247A18E-88A2-BF13-0496-483AE7E830D1}"/>
              </a:ext>
            </a:extLst>
          </p:cNvPr>
          <p:cNvGrpSpPr/>
          <p:nvPr/>
        </p:nvGrpSpPr>
        <p:grpSpPr>
          <a:xfrm>
            <a:off x="3591909" y="5441598"/>
            <a:ext cx="2551208" cy="1329624"/>
            <a:chOff x="3586854" y="1918899"/>
            <a:chExt cx="2551208" cy="132962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286C25D-6D5B-6236-E1DC-AB0C70C7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6854" y="1918899"/>
              <a:ext cx="886416" cy="132962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46B702-7BBC-7212-4D37-4ED216C48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50" y="1918899"/>
              <a:ext cx="886416" cy="132962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9EA68C1-55BB-B635-2286-5E2269448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1646" y="1918899"/>
              <a:ext cx="886416" cy="1329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4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 build="allAtOnce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39274" y="5658765"/>
            <a:ext cx="25250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D10543-D15B-692F-14AA-D855F3A04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54" t="33809" r="6624" b="25525"/>
          <a:stretch>
            <a:fillRect/>
          </a:stretch>
        </p:blipFill>
        <p:spPr>
          <a:xfrm>
            <a:off x="6895494" y="3826788"/>
            <a:ext cx="1849120" cy="24790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FB4493-005B-CAD0-E6BB-023144796B57}"/>
              </a:ext>
            </a:extLst>
          </p:cNvPr>
          <p:cNvGrpSpPr/>
          <p:nvPr/>
        </p:nvGrpSpPr>
        <p:grpSpPr>
          <a:xfrm>
            <a:off x="297506" y="445143"/>
            <a:ext cx="3557712" cy="3690996"/>
            <a:chOff x="1028843" y="556002"/>
            <a:chExt cx="3557712" cy="36909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CC11FE-5AC8-E7A0-784B-A45F5C65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398" b="42185"/>
            <a:stretch>
              <a:fillRect/>
            </a:stretch>
          </p:blipFill>
          <p:spPr>
            <a:xfrm>
              <a:off x="1028843" y="556002"/>
              <a:ext cx="2615379" cy="35243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B6F9BE-5783-00C3-BE70-31AEF040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986" y="3141944"/>
              <a:ext cx="1238423" cy="11050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12E309-BF49-9DC6-100C-AD3A70F1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108" y="2883489"/>
              <a:ext cx="1238423" cy="11050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F790C9-C55E-306A-68C6-BA8CE19A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132" y="2688622"/>
              <a:ext cx="1238423" cy="110505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DF716-023B-1DC2-9639-5173F2272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189" y="2236737"/>
            <a:ext cx="1063624" cy="1595436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DE6F6D2-2E53-7FB4-C690-877E370C44E3}"/>
              </a:ext>
            </a:extLst>
          </p:cNvPr>
          <p:cNvSpPr/>
          <p:nvPr/>
        </p:nvSpPr>
        <p:spPr>
          <a:xfrm>
            <a:off x="2864336" y="1135590"/>
            <a:ext cx="4317251" cy="1045890"/>
          </a:xfrm>
          <a:prstGeom prst="wedgeRoundRectCallout">
            <a:avLst>
              <a:gd name="adj1" fmla="val -75036"/>
              <a:gd name="adj2" fmla="val 7616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 have 2 less straw than </a:t>
            </a:r>
            <a:r>
              <a:rPr lang="en-GB" sz="4000" dirty="0" err="1">
                <a:solidFill>
                  <a:schemeClr val="tx1"/>
                </a:solidFill>
              </a:rPr>
              <a:t>sam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EEE18D-4856-2546-D81B-C2DD4B26E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410" y="2282796"/>
            <a:ext cx="1063624" cy="15954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6FE674-2CFA-0757-6811-16E2B8E5A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479" y="5282356"/>
            <a:ext cx="1063624" cy="15954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33AAF1-D1C7-9CE7-8621-6627B3825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03" y="5282356"/>
            <a:ext cx="1063624" cy="1595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69F93-7B01-42A0-C56A-A38B640EF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776" y="5282356"/>
            <a:ext cx="1063624" cy="1595436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EF42454-27CD-F46B-79C6-1EDF861EB4D2}"/>
              </a:ext>
            </a:extLst>
          </p:cNvPr>
          <p:cNvSpPr/>
          <p:nvPr/>
        </p:nvSpPr>
        <p:spPr>
          <a:xfrm>
            <a:off x="1659943" y="3976888"/>
            <a:ext cx="4317251" cy="1396114"/>
          </a:xfrm>
          <a:prstGeom prst="wedgeRoundRectCallout">
            <a:avLst>
              <a:gd name="adj1" fmla="val 90761"/>
              <a:gd name="adj2" fmla="val 1672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 have 30 straws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EAC8F-6B13-5489-513B-520D1504D840}"/>
              </a:ext>
            </a:extLst>
          </p:cNvPr>
          <p:cNvGrpSpPr/>
          <p:nvPr/>
        </p:nvGrpSpPr>
        <p:grpSpPr>
          <a:xfrm>
            <a:off x="5008119" y="2280136"/>
            <a:ext cx="947968" cy="1598096"/>
            <a:chOff x="6795416" y="-984462"/>
            <a:chExt cx="3746910" cy="562037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8E84E5-83D2-C64C-8E1A-182CFA9E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8530517-6F43-7A4F-8048-58C756BD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90937FD-3EAE-0AB4-E248-5570A2C56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1185BF1-5EAB-CD02-148A-EE0EDC79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618A9F5-4169-2863-210B-E6D05CDE0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C3DB975-D0EE-3F64-648C-4C8408208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2E5B7E-9D86-3150-9C9D-3ECC9F475C24}"/>
              </a:ext>
            </a:extLst>
          </p:cNvPr>
          <p:cNvGrpSpPr/>
          <p:nvPr/>
        </p:nvGrpSpPr>
        <p:grpSpPr>
          <a:xfrm>
            <a:off x="5352173" y="2280136"/>
            <a:ext cx="947968" cy="1598096"/>
            <a:chOff x="6795416" y="-984462"/>
            <a:chExt cx="3746910" cy="562037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1211D5-D2F6-5FCF-5BA1-F7629DECE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CA4C1C-3A67-774E-80EC-36709C496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F5F5CC6-82C0-FBE4-92BA-0A78ECFC6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E9D00BE-2757-56A9-0806-935C67F8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470B68A-D04D-9ED6-8AB5-D09132CAD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38702DF-85E3-B140-0C0C-EAF978585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12A6E8-33DA-D5E1-F451-0EDD083BA95B}"/>
              </a:ext>
            </a:extLst>
          </p:cNvPr>
          <p:cNvGrpSpPr/>
          <p:nvPr/>
        </p:nvGrpSpPr>
        <p:grpSpPr>
          <a:xfrm>
            <a:off x="5696227" y="2280136"/>
            <a:ext cx="947968" cy="1598096"/>
            <a:chOff x="6795416" y="-984462"/>
            <a:chExt cx="3746910" cy="562037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75BD858-5603-5352-EA6F-30DF23275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6DF479B-1728-2871-91AA-095C40413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100A01D-9C55-64A7-D106-23F1B331C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3C77715-7714-9BFF-3BDB-5492AB1A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D21C25E-48CA-70F8-8229-D5107CBB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2524E44-53D2-2CD0-A29C-4FB0A0D55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C7441-4BA2-0202-0DCF-0EE3F78EC6B2}"/>
              </a:ext>
            </a:extLst>
          </p:cNvPr>
          <p:cNvGrpSpPr/>
          <p:nvPr/>
        </p:nvGrpSpPr>
        <p:grpSpPr>
          <a:xfrm>
            <a:off x="6541026" y="2280136"/>
            <a:ext cx="947968" cy="1598096"/>
            <a:chOff x="6795416" y="-984462"/>
            <a:chExt cx="3746910" cy="562037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1F8367C-2E2D-5B5B-18BA-114D744D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FC82E38-1991-5650-4551-21E6F8044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8479B62-2A3E-5A50-24E7-96859F4F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0F44857-B811-917F-1825-BE9A0F034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67A785B-99D6-0A1B-302E-41BC7D3C0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4760926-A654-8FFF-0CE6-3E852583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B10493-B2FF-7663-7E62-A4E7D19B8AC3}"/>
              </a:ext>
            </a:extLst>
          </p:cNvPr>
          <p:cNvGrpSpPr/>
          <p:nvPr/>
        </p:nvGrpSpPr>
        <p:grpSpPr>
          <a:xfrm>
            <a:off x="7616730" y="2280136"/>
            <a:ext cx="947968" cy="1598096"/>
            <a:chOff x="6795416" y="-984462"/>
            <a:chExt cx="3746910" cy="562037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FD452E-B1F1-36ED-667B-C667DBD5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8B0B8A6-F440-4BFE-3950-EE07C64DC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6EDA332-D1FB-77FE-CB81-43464FF97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8762EBB-AF05-DDF6-D16E-7A3F8401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6011FAF-9069-A8DF-0943-BFFD0ACD0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22F3283-66FB-1E90-E941-E5DEC276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44C7D7-6929-E3E5-EC23-36D46A3C273B}"/>
              </a:ext>
            </a:extLst>
          </p:cNvPr>
          <p:cNvGrpSpPr/>
          <p:nvPr/>
        </p:nvGrpSpPr>
        <p:grpSpPr>
          <a:xfrm>
            <a:off x="6928622" y="2280136"/>
            <a:ext cx="947968" cy="1598096"/>
            <a:chOff x="6795416" y="-984462"/>
            <a:chExt cx="3746910" cy="562037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48CA31F-ED1F-7A1E-F65E-05FA2B84A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93C8B39-8222-08EC-21A9-05FED856D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3A17C01-CFDD-E861-36E8-8914C67F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C753A48-F4E3-2C5F-A14B-30C01042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16353C4-2ED6-44A1-B647-8702F0F21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5E6BDF1-6B5C-08B5-765D-50A5E395C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1065E22-8BBC-C1AB-7A2E-C5C09A141AD4}"/>
              </a:ext>
            </a:extLst>
          </p:cNvPr>
          <p:cNvGrpSpPr/>
          <p:nvPr/>
        </p:nvGrpSpPr>
        <p:grpSpPr>
          <a:xfrm>
            <a:off x="7250905" y="2280136"/>
            <a:ext cx="947968" cy="1598096"/>
            <a:chOff x="6795416" y="-984462"/>
            <a:chExt cx="3746910" cy="5620376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555109B-D7DD-B42E-7A3B-36797AD3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E5DD5C3-D105-BB5A-F3C6-1E40FC0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ABC4069-7C87-4EAE-8CA9-1C3E2FDCC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DACEDAD-ACC5-62B2-96E7-D4CE98E1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236E191-C964-B6AC-CFE2-F39BE6390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3932207-561E-278A-7841-AE618D39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20E9A90-8657-E69A-0797-7D937669FD3B}"/>
              </a:ext>
            </a:extLst>
          </p:cNvPr>
          <p:cNvGrpSpPr/>
          <p:nvPr/>
        </p:nvGrpSpPr>
        <p:grpSpPr>
          <a:xfrm>
            <a:off x="4664065" y="2280136"/>
            <a:ext cx="947968" cy="1598096"/>
            <a:chOff x="6795416" y="-984462"/>
            <a:chExt cx="3746910" cy="5620376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B6B185E-93B9-CCCE-6A0E-1B7BAD10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D39CB13-4B09-4298-261A-C1B026075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E2733C8-E79F-A141-079A-40D584FE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49302C1-CD5B-7638-A81A-1F7A5293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E3D174F-8525-EFEC-9F86-2F5D91EC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E6AB189-6EB9-B113-6B48-765036F8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4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755</TotalTime>
  <Words>203</Words>
  <Application>Microsoft Office PowerPoint</Application>
  <PresentationFormat>On-screen Show (4:3)</PresentationFormat>
  <Paragraphs>60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54</cp:revision>
  <dcterms:created xsi:type="dcterms:W3CDTF">2013-01-27T09:14:16Z</dcterms:created>
  <dcterms:modified xsi:type="dcterms:W3CDTF">2026-04-05T19:21:10Z</dcterms:modified>
  <cp:category/>
</cp:coreProperties>
</file>