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5" r:id="rId3"/>
    <p:sldId id="296" r:id="rId4"/>
    <p:sldId id="297" r:id="rId5"/>
    <p:sldId id="257" r:id="rId6"/>
    <p:sldId id="298" r:id="rId7"/>
    <p:sldId id="29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978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2011A823-6A03-AA87-FFFB-9A069568F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372" y="2543175"/>
            <a:ext cx="3234109" cy="3393051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79372" y="6292333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025CC-592B-BF9F-D454-AE43B31EE48E}"/>
              </a:ext>
            </a:extLst>
          </p:cNvPr>
          <p:cNvSpPr txBox="1"/>
          <p:nvPr/>
        </p:nvSpPr>
        <p:spPr>
          <a:xfrm>
            <a:off x="1372517" y="1143461"/>
            <a:ext cx="75650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Solve problems with time.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A0A234-118C-B5B8-B5A4-681FD2D248B1}"/>
              </a:ext>
            </a:extLst>
          </p:cNvPr>
          <p:cNvSpPr txBox="1"/>
          <p:nvPr/>
        </p:nvSpPr>
        <p:spPr>
          <a:xfrm>
            <a:off x="2792734" y="3168401"/>
            <a:ext cx="2580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Half an hour =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AE9E13-6B88-6B6E-3259-FB58B7999ACD}"/>
              </a:ext>
            </a:extLst>
          </p:cNvPr>
          <p:cNvSpPr/>
          <p:nvPr/>
        </p:nvSpPr>
        <p:spPr>
          <a:xfrm>
            <a:off x="5373189" y="2075140"/>
            <a:ext cx="2759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 minutes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7B700-3937-F241-069A-88B81E603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4" y="68768"/>
            <a:ext cx="1302910" cy="1302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49A4B9-8F69-99FD-5D62-BEB2AFEE5D5A}"/>
              </a:ext>
            </a:extLst>
          </p:cNvPr>
          <p:cNvSpPr txBox="1"/>
          <p:nvPr/>
        </p:nvSpPr>
        <p:spPr>
          <a:xfrm>
            <a:off x="2792735" y="4249849"/>
            <a:ext cx="27596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¼ of an hour =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67EFC-D87B-477E-77BC-4DA019D2BCD6}"/>
              </a:ext>
            </a:extLst>
          </p:cNvPr>
          <p:cNvSpPr txBox="1"/>
          <p:nvPr/>
        </p:nvSpPr>
        <p:spPr>
          <a:xfrm>
            <a:off x="2792735" y="5331298"/>
            <a:ext cx="27596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¾ of an hour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EBE9E-D517-DD23-A9B6-F8E719C25D91}"/>
              </a:ext>
            </a:extLst>
          </p:cNvPr>
          <p:cNvSpPr txBox="1"/>
          <p:nvPr/>
        </p:nvSpPr>
        <p:spPr>
          <a:xfrm>
            <a:off x="3733260" y="2118259"/>
            <a:ext cx="18191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1 hour =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70B6F-E4B0-4513-E2B7-302FB1DDDE7A}"/>
              </a:ext>
            </a:extLst>
          </p:cNvPr>
          <p:cNvSpPr/>
          <p:nvPr/>
        </p:nvSpPr>
        <p:spPr>
          <a:xfrm>
            <a:off x="5373189" y="3164641"/>
            <a:ext cx="26710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 minutes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971E1-0A4D-31FC-A0CE-6EB6165D3A7A}"/>
              </a:ext>
            </a:extLst>
          </p:cNvPr>
          <p:cNvSpPr/>
          <p:nvPr/>
        </p:nvSpPr>
        <p:spPr>
          <a:xfrm>
            <a:off x="5373189" y="4254142"/>
            <a:ext cx="28278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 minutes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1307F-B33F-C6F8-DF08-772811E78D98}"/>
              </a:ext>
            </a:extLst>
          </p:cNvPr>
          <p:cNvSpPr/>
          <p:nvPr/>
        </p:nvSpPr>
        <p:spPr>
          <a:xfrm>
            <a:off x="5373189" y="5343642"/>
            <a:ext cx="26536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45 minutes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F3B73D-490D-9CAF-8459-DA7A00A434D8}"/>
              </a:ext>
            </a:extLst>
          </p:cNvPr>
          <p:cNvSpPr/>
          <p:nvPr/>
        </p:nvSpPr>
        <p:spPr>
          <a:xfrm>
            <a:off x="621875" y="37703"/>
            <a:ext cx="8315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 </a:t>
            </a:r>
          </a:p>
          <a:p>
            <a:pPr algn="ctr"/>
            <a:r>
              <a:rPr lang="en-GB" sz="4400" dirty="0"/>
              <a:t>Convert to minutes</a:t>
            </a:r>
          </a:p>
        </p:txBody>
      </p:sp>
    </p:spTree>
    <p:extLst>
      <p:ext uri="{BB962C8B-B14F-4D97-AF65-F5344CB8AC3E}">
        <p14:creationId xmlns:p14="http://schemas.microsoft.com/office/powerpoint/2010/main" val="22331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70E59A-EBAB-7B84-B5E5-953A78922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A36B68B-7005-7F77-8EC4-CE67CC9A0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70F4630-9D76-CF19-40C8-5DFB779FF3ED}"/>
              </a:ext>
            </a:extLst>
          </p:cNvPr>
          <p:cNvSpPr/>
          <p:nvPr/>
        </p:nvSpPr>
        <p:spPr>
          <a:xfrm>
            <a:off x="1363541" y="-61493"/>
            <a:ext cx="7513533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Ali’s football training starts at 4:15 pm.</a:t>
            </a:r>
            <a:endParaRPr lang="en-US" sz="3200" dirty="0"/>
          </a:p>
          <a:p>
            <a:pPr algn="ctr">
              <a:lnSpc>
                <a:spcPct val="150000"/>
              </a:lnSpc>
            </a:pPr>
            <a:r>
              <a:rPr lang="en-US" sz="3200" dirty="0"/>
              <a:t>The football training lasts for </a:t>
            </a:r>
            <a:r>
              <a:rPr lang="en-US" sz="3200" b="1" dirty="0"/>
              <a:t>25 minutes</a:t>
            </a:r>
            <a:r>
              <a:rPr lang="en-US" sz="32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3200" b="1" dirty="0"/>
              <a:t>What time does Ali’s football training end?</a:t>
            </a:r>
            <a:endParaRPr lang="en-US" sz="3200" dirty="0"/>
          </a:p>
        </p:txBody>
      </p:sp>
      <p:pic>
        <p:nvPicPr>
          <p:cNvPr id="27" name="Picture 2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402B75E-1257-DBC9-07C4-BBA2E0E9F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52EF2A-FF31-1E73-0F44-4950ADA5EA47}"/>
              </a:ext>
            </a:extLst>
          </p:cNvPr>
          <p:cNvCxnSpPr/>
          <p:nvPr/>
        </p:nvCxnSpPr>
        <p:spPr>
          <a:xfrm>
            <a:off x="1776547" y="4615546"/>
            <a:ext cx="59653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320AEC-3BB8-84DB-CF35-EA8BBFD57FCA}"/>
              </a:ext>
            </a:extLst>
          </p:cNvPr>
          <p:cNvCxnSpPr>
            <a:cxnSpLocks/>
          </p:cNvCxnSpPr>
          <p:nvPr/>
        </p:nvCxnSpPr>
        <p:spPr>
          <a:xfrm>
            <a:off x="1785256" y="4598128"/>
            <a:ext cx="0" cy="58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0099D8-3FB5-86D3-2CEC-ED2D731515DF}"/>
              </a:ext>
            </a:extLst>
          </p:cNvPr>
          <p:cNvCxnSpPr>
            <a:cxnSpLocks/>
          </p:cNvCxnSpPr>
          <p:nvPr/>
        </p:nvCxnSpPr>
        <p:spPr>
          <a:xfrm>
            <a:off x="7733209" y="4589419"/>
            <a:ext cx="0" cy="58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A9EEAD43-1BEC-4BFF-D137-9A4B59AD63C5}"/>
              </a:ext>
            </a:extLst>
          </p:cNvPr>
          <p:cNvSpPr/>
          <p:nvPr/>
        </p:nvSpPr>
        <p:spPr>
          <a:xfrm>
            <a:off x="1767838" y="3844837"/>
            <a:ext cx="6122120" cy="716280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F79C20E-F313-A108-D8BE-9A4744BA02F9}"/>
              </a:ext>
            </a:extLst>
          </p:cNvPr>
          <p:cNvSpPr/>
          <p:nvPr/>
        </p:nvSpPr>
        <p:spPr>
          <a:xfrm>
            <a:off x="1114181" y="5236032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4:15 pm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6F5414A-C841-2471-1676-DEFDF11BF629}"/>
              </a:ext>
            </a:extLst>
          </p:cNvPr>
          <p:cNvSpPr/>
          <p:nvPr/>
        </p:nvSpPr>
        <p:spPr>
          <a:xfrm>
            <a:off x="7051223" y="5227323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? pm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FAD1D5F-D6AB-EDF3-4160-7585F63DDD4A}"/>
              </a:ext>
            </a:extLst>
          </p:cNvPr>
          <p:cNvSpPr/>
          <p:nvPr/>
        </p:nvSpPr>
        <p:spPr>
          <a:xfrm>
            <a:off x="3775163" y="2903083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+ 25 minutes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F4238AB-6576-1B63-6D70-5AD8D9B0AEC1}"/>
              </a:ext>
            </a:extLst>
          </p:cNvPr>
          <p:cNvSpPr/>
          <p:nvPr/>
        </p:nvSpPr>
        <p:spPr>
          <a:xfrm>
            <a:off x="7062134" y="5227323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4:40 pm</a:t>
            </a:r>
          </a:p>
        </p:txBody>
      </p:sp>
    </p:spTree>
    <p:extLst>
      <p:ext uri="{BB962C8B-B14F-4D97-AF65-F5344CB8AC3E}">
        <p14:creationId xmlns:p14="http://schemas.microsoft.com/office/powerpoint/2010/main" val="32114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C34607-D170-BBF6-B5AA-A3EEA16BB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2B62CE7-1F99-6E42-CACB-EE2DC536E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CE90C8A5-CFA3-2966-EDEB-C841E7784A53}"/>
              </a:ext>
            </a:extLst>
          </p:cNvPr>
          <p:cNvSpPr/>
          <p:nvPr/>
        </p:nvSpPr>
        <p:spPr>
          <a:xfrm>
            <a:off x="1201268" y="202425"/>
            <a:ext cx="78464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Sara’s swimming lesson starts at 3:40 pm.</a:t>
            </a:r>
            <a:endParaRPr lang="en-US" sz="3200" dirty="0"/>
          </a:p>
          <a:p>
            <a:pPr algn="ctr"/>
            <a:r>
              <a:rPr lang="en-US" sz="3200" dirty="0"/>
              <a:t>The swimming lesson lasts for </a:t>
            </a:r>
            <a:r>
              <a:rPr lang="en-US" sz="3200" b="1" dirty="0"/>
              <a:t>40 minutes</a:t>
            </a:r>
            <a:r>
              <a:rPr lang="en-US" sz="3200" dirty="0"/>
              <a:t>.</a:t>
            </a:r>
          </a:p>
          <a:p>
            <a:pPr algn="ctr"/>
            <a:r>
              <a:rPr lang="en-US" sz="3200" b="1" dirty="0"/>
              <a:t>What time does Sara’s swimming lesson end?</a:t>
            </a:r>
            <a:endParaRPr lang="en-US" sz="3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4A873A-C34F-E0DD-CDE1-783792E9025C}"/>
              </a:ext>
            </a:extLst>
          </p:cNvPr>
          <p:cNvCxnSpPr/>
          <p:nvPr/>
        </p:nvCxnSpPr>
        <p:spPr>
          <a:xfrm>
            <a:off x="1863634" y="4310743"/>
            <a:ext cx="59653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8C103A-2C53-1954-16E8-816460586D6F}"/>
              </a:ext>
            </a:extLst>
          </p:cNvPr>
          <p:cNvCxnSpPr>
            <a:cxnSpLocks/>
          </p:cNvCxnSpPr>
          <p:nvPr/>
        </p:nvCxnSpPr>
        <p:spPr>
          <a:xfrm>
            <a:off x="1872343" y="4293325"/>
            <a:ext cx="0" cy="58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34A8BA-3E00-2622-E3CD-A80802AA6376}"/>
              </a:ext>
            </a:extLst>
          </p:cNvPr>
          <p:cNvCxnSpPr>
            <a:cxnSpLocks/>
          </p:cNvCxnSpPr>
          <p:nvPr/>
        </p:nvCxnSpPr>
        <p:spPr>
          <a:xfrm>
            <a:off x="7820296" y="4284616"/>
            <a:ext cx="0" cy="5834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11341652-C5CD-D332-1A23-B263F7C21E6A}"/>
              </a:ext>
            </a:extLst>
          </p:cNvPr>
          <p:cNvSpPr/>
          <p:nvPr/>
        </p:nvSpPr>
        <p:spPr>
          <a:xfrm>
            <a:off x="1854925" y="3540034"/>
            <a:ext cx="6122120" cy="716280"/>
          </a:xfrm>
          <a:prstGeom prst="curvedDownArrow">
            <a:avLst>
              <a:gd name="adj1" fmla="val 0"/>
              <a:gd name="adj2" fmla="val 50000"/>
              <a:gd name="adj3" fmla="val 25000"/>
            </a:avLst>
          </a:prstGeom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57E91DF-6F0F-B2AB-9D09-6530F62CC0B6}"/>
              </a:ext>
            </a:extLst>
          </p:cNvPr>
          <p:cNvSpPr/>
          <p:nvPr/>
        </p:nvSpPr>
        <p:spPr>
          <a:xfrm>
            <a:off x="1201268" y="4931229"/>
            <a:ext cx="1489681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3:40 pm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1D2E872-B353-3FA7-EA21-32F615237438}"/>
              </a:ext>
            </a:extLst>
          </p:cNvPr>
          <p:cNvSpPr/>
          <p:nvPr/>
        </p:nvSpPr>
        <p:spPr>
          <a:xfrm>
            <a:off x="7138310" y="4922520"/>
            <a:ext cx="1342149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? pm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1957FCC-576C-99B4-121A-CEAE0141F464}"/>
              </a:ext>
            </a:extLst>
          </p:cNvPr>
          <p:cNvSpPr/>
          <p:nvPr/>
        </p:nvSpPr>
        <p:spPr>
          <a:xfrm>
            <a:off x="3788226" y="2584129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+ 40 minutes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82CD992-ADBE-488E-2C0E-8F1AE3A1A32D}"/>
              </a:ext>
            </a:extLst>
          </p:cNvPr>
          <p:cNvSpPr/>
          <p:nvPr/>
        </p:nvSpPr>
        <p:spPr>
          <a:xfrm>
            <a:off x="7062857" y="4922520"/>
            <a:ext cx="1489681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4:20 pm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A2457A-FD4D-4F21-A3F6-9D749845C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16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9FBB77-CDAF-F7F5-C14F-341D05C11946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81722445-CD2B-0117-9925-806F0B1CF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5" name="Picture 4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FE92630-DAF8-1A32-6F0C-58A451E14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A18150-B58D-500A-7A57-43DEFD567736}"/>
              </a:ext>
            </a:extLst>
          </p:cNvPr>
          <p:cNvSpPr/>
          <p:nvPr/>
        </p:nvSpPr>
        <p:spPr>
          <a:xfrm>
            <a:off x="673048" y="1024375"/>
            <a:ext cx="77979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Ben’s reading club starts at 5:25 pm.</a:t>
            </a:r>
            <a:endParaRPr lang="en-US" sz="2800" dirty="0"/>
          </a:p>
          <a:p>
            <a:pPr algn="ctr"/>
            <a:r>
              <a:rPr lang="en-US" sz="2800" dirty="0"/>
              <a:t>The reading club lasts for </a:t>
            </a:r>
            <a:r>
              <a:rPr lang="en-US" sz="2800" b="1" dirty="0"/>
              <a:t>35 minutes</a:t>
            </a:r>
            <a:r>
              <a:rPr lang="en-US" sz="2800" dirty="0"/>
              <a:t>.</a:t>
            </a:r>
          </a:p>
          <a:p>
            <a:pPr algn="ctr"/>
            <a:r>
              <a:rPr lang="en-US" sz="2800" b="1" dirty="0"/>
              <a:t>What time does Ben’s reading club end?</a:t>
            </a:r>
            <a:endParaRPr lang="en-US" sz="2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95E445-E322-52FF-0559-B94CA01A309F}"/>
              </a:ext>
            </a:extLst>
          </p:cNvPr>
          <p:cNvGrpSpPr/>
          <p:nvPr/>
        </p:nvGrpSpPr>
        <p:grpSpPr>
          <a:xfrm>
            <a:off x="929172" y="4107881"/>
            <a:ext cx="7279191" cy="2079453"/>
            <a:chOff x="929172" y="4107881"/>
            <a:chExt cx="7279191" cy="207945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A8D435-73B1-662D-5C6B-9429D52309C4}"/>
                </a:ext>
              </a:extLst>
            </p:cNvPr>
            <p:cNvCxnSpPr/>
            <p:nvPr/>
          </p:nvCxnSpPr>
          <p:spPr>
            <a:xfrm>
              <a:off x="1591538" y="4878590"/>
              <a:ext cx="59653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F3A7ECC-1F70-8045-D334-E150375C1B3C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47" y="4861172"/>
              <a:ext cx="0" cy="583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CE3F28-C401-6298-1D68-7D82CE76E352}"/>
                </a:ext>
              </a:extLst>
            </p:cNvPr>
            <p:cNvCxnSpPr>
              <a:cxnSpLocks/>
            </p:cNvCxnSpPr>
            <p:nvPr/>
          </p:nvCxnSpPr>
          <p:spPr>
            <a:xfrm>
              <a:off x="7548200" y="4852463"/>
              <a:ext cx="0" cy="583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894C586A-D780-B415-B06F-BBADB922647D}"/>
                </a:ext>
              </a:extLst>
            </p:cNvPr>
            <p:cNvSpPr/>
            <p:nvPr/>
          </p:nvSpPr>
          <p:spPr>
            <a:xfrm>
              <a:off x="1582829" y="4107881"/>
              <a:ext cx="6122120" cy="716280"/>
            </a:xfrm>
            <a:prstGeom prst="curvedDownArrow">
              <a:avLst>
                <a:gd name="adj1" fmla="val 0"/>
                <a:gd name="adj2" fmla="val 50000"/>
                <a:gd name="adj3" fmla="val 25000"/>
              </a:avLst>
            </a:prstGeom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58D3BE5-B25B-E61C-11F8-49CDD6FA4A2A}"/>
                </a:ext>
              </a:extLst>
            </p:cNvPr>
            <p:cNvSpPr/>
            <p:nvPr/>
          </p:nvSpPr>
          <p:spPr>
            <a:xfrm>
              <a:off x="929172" y="5499076"/>
              <a:ext cx="1489681" cy="6882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</a:rPr>
                <a:t>5:25 pm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A611FE20-8527-42FF-7409-470C385FA850}"/>
                </a:ext>
              </a:extLst>
            </p:cNvPr>
            <p:cNvSpPr/>
            <p:nvPr/>
          </p:nvSpPr>
          <p:spPr>
            <a:xfrm>
              <a:off x="6866214" y="5490367"/>
              <a:ext cx="1342149" cy="6882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</a:rPr>
                <a:t>? pm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E3A157C-598B-BC24-62F9-B9F98192680F}"/>
              </a:ext>
            </a:extLst>
          </p:cNvPr>
          <p:cNvSpPr/>
          <p:nvPr/>
        </p:nvSpPr>
        <p:spPr>
          <a:xfrm>
            <a:off x="3657979" y="3129082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+ 35 minutes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693DAD8-E430-C534-5F6C-369D93EAE728}"/>
              </a:ext>
            </a:extLst>
          </p:cNvPr>
          <p:cNvSpPr/>
          <p:nvPr/>
        </p:nvSpPr>
        <p:spPr>
          <a:xfrm>
            <a:off x="6812068" y="5483309"/>
            <a:ext cx="1489681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6:00 pm</a:t>
            </a: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53B03A-6EB6-FBA1-865D-D35DC836D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B02F111-961A-E29B-4BEC-FDBE1878C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EF128D-E9BE-79A0-4D7F-DEF7059BF933}"/>
              </a:ext>
            </a:extLst>
          </p:cNvPr>
          <p:cNvSpPr/>
          <p:nvPr/>
        </p:nvSpPr>
        <p:spPr>
          <a:xfrm>
            <a:off x="484225" y="3258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BB572683-5B72-1E76-C7AE-D85F32C00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085" y="173910"/>
            <a:ext cx="1327676" cy="1327676"/>
          </a:xfrm>
          <a:prstGeom prst="rect">
            <a:avLst/>
          </a:prstGeom>
        </p:spPr>
      </p:pic>
      <p:pic>
        <p:nvPicPr>
          <p:cNvPr id="5" name="Picture 4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295B1417-161F-428C-DFB7-8F2DB66FD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" y="138191"/>
            <a:ext cx="1327675" cy="13276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A6992F-22AD-E486-E6C4-D70179D24BCC}"/>
              </a:ext>
            </a:extLst>
          </p:cNvPr>
          <p:cNvSpPr/>
          <p:nvPr/>
        </p:nvSpPr>
        <p:spPr>
          <a:xfrm>
            <a:off x="1169701" y="1079257"/>
            <a:ext cx="68045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Noah’s football match starts at 6:30 pm.</a:t>
            </a:r>
            <a:endParaRPr lang="en-US" sz="2800" dirty="0"/>
          </a:p>
          <a:p>
            <a:pPr algn="ctr"/>
            <a:r>
              <a:rPr lang="en-US" sz="2800" dirty="0"/>
              <a:t>The match lasts for </a:t>
            </a:r>
            <a:r>
              <a:rPr lang="en-US" sz="2800" b="1" dirty="0"/>
              <a:t>40 minutes</a:t>
            </a:r>
            <a:r>
              <a:rPr lang="en-US" sz="2800" dirty="0"/>
              <a:t>.</a:t>
            </a:r>
          </a:p>
          <a:p>
            <a:pPr algn="ctr"/>
            <a:r>
              <a:rPr lang="en-US" sz="2800" b="1" dirty="0"/>
              <a:t>What time does the match end?</a:t>
            </a:r>
            <a:endParaRPr lang="en-US" sz="2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1BAF1E-F128-5AA3-062D-A94445A87C92}"/>
              </a:ext>
            </a:extLst>
          </p:cNvPr>
          <p:cNvGrpSpPr/>
          <p:nvPr/>
        </p:nvGrpSpPr>
        <p:grpSpPr>
          <a:xfrm>
            <a:off x="822447" y="3908148"/>
            <a:ext cx="7279191" cy="2079453"/>
            <a:chOff x="822447" y="3908148"/>
            <a:chExt cx="7279191" cy="207945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9C92D37-A7D7-129F-74B8-CB9C27CB3A67}"/>
                </a:ext>
              </a:extLst>
            </p:cNvPr>
            <p:cNvCxnSpPr/>
            <p:nvPr/>
          </p:nvCxnSpPr>
          <p:spPr>
            <a:xfrm>
              <a:off x="1484813" y="4678857"/>
              <a:ext cx="596537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AB701C-7948-B1BF-AEAC-755757B1BC83}"/>
                </a:ext>
              </a:extLst>
            </p:cNvPr>
            <p:cNvCxnSpPr>
              <a:cxnSpLocks/>
            </p:cNvCxnSpPr>
            <p:nvPr/>
          </p:nvCxnSpPr>
          <p:spPr>
            <a:xfrm>
              <a:off x="1493522" y="4661439"/>
              <a:ext cx="0" cy="583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7B9396-66F6-65A4-BC5E-8D8514CE9B7C}"/>
                </a:ext>
              </a:extLst>
            </p:cNvPr>
            <p:cNvCxnSpPr>
              <a:cxnSpLocks/>
            </p:cNvCxnSpPr>
            <p:nvPr/>
          </p:nvCxnSpPr>
          <p:spPr>
            <a:xfrm>
              <a:off x="7441475" y="4652730"/>
              <a:ext cx="0" cy="5834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row: Curved Down 10">
              <a:extLst>
                <a:ext uri="{FF2B5EF4-FFF2-40B4-BE49-F238E27FC236}">
                  <a16:creationId xmlns:a16="http://schemas.microsoft.com/office/drawing/2014/main" id="{55A2D496-8D9B-8390-3718-3D71F351F41C}"/>
                </a:ext>
              </a:extLst>
            </p:cNvPr>
            <p:cNvSpPr/>
            <p:nvPr/>
          </p:nvSpPr>
          <p:spPr>
            <a:xfrm>
              <a:off x="1476104" y="3908148"/>
              <a:ext cx="6122120" cy="716280"/>
            </a:xfrm>
            <a:prstGeom prst="curvedDownArrow">
              <a:avLst>
                <a:gd name="adj1" fmla="val 0"/>
                <a:gd name="adj2" fmla="val 50000"/>
                <a:gd name="adj3" fmla="val 25000"/>
              </a:avLst>
            </a:prstGeom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4839E49-7672-9358-E641-919E0877F5E6}"/>
                </a:ext>
              </a:extLst>
            </p:cNvPr>
            <p:cNvSpPr/>
            <p:nvPr/>
          </p:nvSpPr>
          <p:spPr>
            <a:xfrm>
              <a:off x="822447" y="5299343"/>
              <a:ext cx="1489681" cy="6882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</a:rPr>
                <a:t>6:30 pm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DD091DD-AAD4-A209-7AD1-6DB9CB674E4E}"/>
                </a:ext>
              </a:extLst>
            </p:cNvPr>
            <p:cNvSpPr/>
            <p:nvPr/>
          </p:nvSpPr>
          <p:spPr>
            <a:xfrm>
              <a:off x="6759489" y="5290634"/>
              <a:ext cx="1342149" cy="68825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ysClr val="windowText" lastClr="000000"/>
                  </a:solidFill>
                </a:rPr>
                <a:t>? 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7BEEC8E-E512-34E3-5D20-D235CEB5DFEC}"/>
              </a:ext>
            </a:extLst>
          </p:cNvPr>
          <p:cNvSpPr/>
          <p:nvPr/>
        </p:nvSpPr>
        <p:spPr>
          <a:xfrm>
            <a:off x="3483429" y="2952243"/>
            <a:ext cx="1968137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+ 40 minutes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6A6A45-07AE-2CC3-150D-9089113D192E}"/>
              </a:ext>
            </a:extLst>
          </p:cNvPr>
          <p:cNvSpPr/>
          <p:nvPr/>
        </p:nvSpPr>
        <p:spPr>
          <a:xfrm>
            <a:off x="6696634" y="5295995"/>
            <a:ext cx="1489681" cy="6882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7:10 pm</a:t>
            </a:r>
          </a:p>
        </p:txBody>
      </p:sp>
    </p:spTree>
    <p:extLst>
      <p:ext uri="{BB962C8B-B14F-4D97-AF65-F5344CB8AC3E}">
        <p14:creationId xmlns:p14="http://schemas.microsoft.com/office/powerpoint/2010/main" val="222532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1797653"/>
            <a:ext cx="1837368" cy="202009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151057" y="4488110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1802674" y="1924190"/>
            <a:ext cx="7654835" cy="1793109"/>
            <a:chOff x="2907298" y="1277567"/>
            <a:chExt cx="6453012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359717" y="1277567"/>
              <a:ext cx="5548172" cy="3576498"/>
            </a:xfrm>
            <a:prstGeom prst="wedgeRoundRectCallout">
              <a:avLst>
                <a:gd name="adj1" fmla="val -70081"/>
                <a:gd name="adj2" fmla="val -819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2907298" y="1526433"/>
              <a:ext cx="6453012" cy="26397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20 minutes after </a:t>
              </a:r>
            </a:p>
            <a:p>
              <a:pPr algn="ctr"/>
              <a:r>
                <a:rPr lang="en-US" sz="4000" b="1" dirty="0"/>
                <a:t>3:45 pm</a:t>
              </a:r>
              <a:r>
                <a:rPr lang="en-US" sz="4000" dirty="0"/>
                <a:t> is </a:t>
              </a:r>
              <a:r>
                <a:rPr lang="en-US" sz="4000" b="1" dirty="0"/>
                <a:t>4:05 pm</a:t>
              </a:r>
              <a:r>
                <a:rPr lang="en-US" sz="4000" dirty="0"/>
                <a:t>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30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934</TotalTime>
  <Words>189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61</cp:revision>
  <dcterms:created xsi:type="dcterms:W3CDTF">2013-01-27T09:14:16Z</dcterms:created>
  <dcterms:modified xsi:type="dcterms:W3CDTF">2026-04-15T10:32:25Z</dcterms:modified>
  <cp:category/>
</cp:coreProperties>
</file>