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99" r:id="rId3"/>
    <p:sldId id="305" r:id="rId4"/>
    <p:sldId id="308" r:id="rId5"/>
    <p:sldId id="307" r:id="rId6"/>
    <p:sldId id="30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01/04/2026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64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344DD5-8F8E-8B0B-4A7E-EE3E9DFDCFDC}"/>
              </a:ext>
            </a:extLst>
          </p:cNvPr>
          <p:cNvSpPr txBox="1"/>
          <p:nvPr/>
        </p:nvSpPr>
        <p:spPr>
          <a:xfrm>
            <a:off x="855405" y="944411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Convert fractions to decimals: word problems</a:t>
            </a:r>
            <a:endParaRPr lang="en-GB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682C15-8864-35C9-F73E-BF6834A9E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043" y="2223205"/>
            <a:ext cx="4440674" cy="472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1688330" y="28887"/>
            <a:ext cx="62332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Recap: write these </a:t>
            </a:r>
          </a:p>
          <a:p>
            <a:pPr algn="ctr"/>
            <a:r>
              <a:rPr lang="en-GB" sz="3600" dirty="0"/>
              <a:t>fractions as decimals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4" name="TextBox 503">
                <a:extLst>
                  <a:ext uri="{FF2B5EF4-FFF2-40B4-BE49-F238E27FC236}">
                    <a16:creationId xmlns:a16="http://schemas.microsoft.com/office/drawing/2014/main" id="{2E05ACD3-253C-2B56-B9AC-A01559321886}"/>
                  </a:ext>
                </a:extLst>
              </p:cNvPr>
              <p:cNvSpPr txBox="1"/>
              <p:nvPr/>
            </p:nvSpPr>
            <p:spPr>
              <a:xfrm>
                <a:off x="3160306" y="1460476"/>
                <a:ext cx="1985031" cy="787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a)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 = ?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4" name="TextBox 503">
                <a:extLst>
                  <a:ext uri="{FF2B5EF4-FFF2-40B4-BE49-F238E27FC236}">
                    <a16:creationId xmlns:a16="http://schemas.microsoft.com/office/drawing/2014/main" id="{2E05ACD3-253C-2B56-B9AC-A01559321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306" y="1460476"/>
                <a:ext cx="1985031" cy="787716"/>
              </a:xfrm>
              <a:prstGeom prst="rect">
                <a:avLst/>
              </a:prstGeom>
              <a:blipFill>
                <a:blip r:embed="rId4"/>
                <a:stretch>
                  <a:fillRect l="-7362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B487E75-6EA9-91C9-D557-095609682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CB2567-53B3-CFB0-84DC-319BE4C1D372}"/>
                  </a:ext>
                </a:extLst>
              </p:cNvPr>
              <p:cNvSpPr txBox="1"/>
              <p:nvPr/>
            </p:nvSpPr>
            <p:spPr>
              <a:xfrm>
                <a:off x="3160306" y="2522774"/>
                <a:ext cx="2018693" cy="787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b)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 = ?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CB2567-53B3-CFB0-84DC-319BE4C1D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306" y="2522774"/>
                <a:ext cx="2018693" cy="787716"/>
              </a:xfrm>
              <a:prstGeom prst="rect">
                <a:avLst/>
              </a:prstGeom>
              <a:blipFill>
                <a:blip r:embed="rId6"/>
                <a:stretch>
                  <a:fillRect l="-7229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155DFE-461B-D20E-7836-5602133457A1}"/>
                  </a:ext>
                </a:extLst>
              </p:cNvPr>
              <p:cNvSpPr txBox="1"/>
              <p:nvPr/>
            </p:nvSpPr>
            <p:spPr>
              <a:xfrm>
                <a:off x="3160306" y="3585072"/>
                <a:ext cx="2159758" cy="79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c)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 = ?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155DFE-461B-D20E-7836-560213345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306" y="3585072"/>
                <a:ext cx="2159758" cy="790794"/>
              </a:xfrm>
              <a:prstGeom prst="rect">
                <a:avLst/>
              </a:prstGeom>
              <a:blipFill>
                <a:blip r:embed="rId7"/>
                <a:stretch>
                  <a:fillRect l="-6761" b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E487AF-9546-E287-4E2C-42A62D795B89}"/>
                  </a:ext>
                </a:extLst>
              </p:cNvPr>
              <p:cNvSpPr txBox="1"/>
              <p:nvPr/>
            </p:nvSpPr>
            <p:spPr>
              <a:xfrm>
                <a:off x="3160306" y="4650448"/>
                <a:ext cx="2361737" cy="79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d)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 = ?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E487AF-9546-E287-4E2C-42A62D795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306" y="4650448"/>
                <a:ext cx="2361737" cy="790794"/>
              </a:xfrm>
              <a:prstGeom prst="rect">
                <a:avLst/>
              </a:prstGeom>
              <a:blipFill>
                <a:blip r:embed="rId8"/>
                <a:stretch>
                  <a:fillRect l="-6186" b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B179FE-FBAD-480B-B037-2366F947C38F}"/>
                  </a:ext>
                </a:extLst>
              </p:cNvPr>
              <p:cNvSpPr txBox="1"/>
              <p:nvPr/>
            </p:nvSpPr>
            <p:spPr>
              <a:xfrm>
                <a:off x="3162232" y="5715824"/>
                <a:ext cx="2172582" cy="788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e)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 = ?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B179FE-FBAD-480B-B037-2366F947C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232" y="5715824"/>
                <a:ext cx="2172582" cy="788742"/>
              </a:xfrm>
              <a:prstGeom prst="rect">
                <a:avLst/>
              </a:prstGeom>
              <a:blipFill>
                <a:blip r:embed="rId9"/>
                <a:stretch>
                  <a:fillRect l="-7022" b="-12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65F4C45-065A-6AB4-FB7A-026B7BBE3295}"/>
              </a:ext>
            </a:extLst>
          </p:cNvPr>
          <p:cNvSpPr txBox="1"/>
          <p:nvPr/>
        </p:nvSpPr>
        <p:spPr>
          <a:xfrm>
            <a:off x="4804965" y="1561946"/>
            <a:ext cx="787395" cy="584775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0.5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3BD3D-DDEC-74B4-3732-09AD1BDE0144}"/>
              </a:ext>
            </a:extLst>
          </p:cNvPr>
          <p:cNvSpPr txBox="1"/>
          <p:nvPr/>
        </p:nvSpPr>
        <p:spPr>
          <a:xfrm>
            <a:off x="4726898" y="2627778"/>
            <a:ext cx="1037463" cy="584775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0.25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9919AD-666E-B314-D186-7F0A2F3810A0}"/>
              </a:ext>
            </a:extLst>
          </p:cNvPr>
          <p:cNvSpPr txBox="1"/>
          <p:nvPr/>
        </p:nvSpPr>
        <p:spPr>
          <a:xfrm>
            <a:off x="4959228" y="3701091"/>
            <a:ext cx="721672" cy="584775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0.1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26C09-0C96-8D1F-215B-160478C5D508}"/>
              </a:ext>
            </a:extLst>
          </p:cNvPr>
          <p:cNvSpPr txBox="1"/>
          <p:nvPr/>
        </p:nvSpPr>
        <p:spPr>
          <a:xfrm>
            <a:off x="5067591" y="4748385"/>
            <a:ext cx="971741" cy="584775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0.01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AB23BC-3062-711A-D8BF-E1011332EFE0}"/>
              </a:ext>
            </a:extLst>
          </p:cNvPr>
          <p:cNvSpPr txBox="1"/>
          <p:nvPr/>
        </p:nvSpPr>
        <p:spPr>
          <a:xfrm>
            <a:off x="5014156" y="5817294"/>
            <a:ext cx="369012" cy="584775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4496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373A0E-FE15-7305-5E5A-7249C6D5F8E7}"/>
                  </a:ext>
                </a:extLst>
              </p:cNvPr>
              <p:cNvSpPr txBox="1"/>
              <p:nvPr/>
            </p:nvSpPr>
            <p:spPr>
              <a:xfrm>
                <a:off x="985684" y="696644"/>
                <a:ext cx="814602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600" dirty="0"/>
                  <a:t>A water bottle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600"/>
                        </m:ctrlPr>
                      </m:fPr>
                      <m:num>
                        <m:r>
                          <a:rPr lang="ar-AE" sz="3600"/>
                          <m:t>3</m:t>
                        </m:r>
                      </m:num>
                      <m:den>
                        <m:r>
                          <a:rPr lang="ar-AE" sz="3600"/>
                          <m:t>10</m:t>
                        </m:r>
                      </m:den>
                    </m:f>
                  </m:oMath>
                </a14:m>
                <a:r>
                  <a:rPr lang="en-GB" sz="6000" dirty="0"/>
                  <a:t> </a:t>
                </a:r>
                <a:r>
                  <a:rPr lang="en-GB" sz="3600" dirty="0"/>
                  <a:t>full.</a:t>
                </a:r>
                <a:br>
                  <a:rPr lang="en-GB" sz="3600" dirty="0"/>
                </a:br>
                <a:r>
                  <a:rPr lang="en-GB" sz="3600" b="1" dirty="0"/>
                  <a:t>Write the amount of water as a decimal.</a:t>
                </a:r>
                <a:endParaRPr lang="en-GB" sz="3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373A0E-FE15-7305-5E5A-7249C6D5F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84" y="696644"/>
                <a:ext cx="8146026" cy="1569660"/>
              </a:xfrm>
              <a:prstGeom prst="rect">
                <a:avLst/>
              </a:prstGeom>
              <a:blipFill>
                <a:blip r:embed="rId4"/>
                <a:stretch>
                  <a:fillRect l="-374" r="-225" b="-135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61B3221-C823-9246-8497-942DD7A28EF3}"/>
              </a:ext>
            </a:extLst>
          </p:cNvPr>
          <p:cNvSpPr/>
          <p:nvPr/>
        </p:nvSpPr>
        <p:spPr>
          <a:xfrm>
            <a:off x="4363492" y="3131076"/>
            <a:ext cx="2971372" cy="146149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endParaRPr lang="en-US" sz="66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44F02-8E0C-7501-2D6B-582DD25B1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0" y="2176256"/>
            <a:ext cx="3849330" cy="384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8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F1835A-B664-F595-E66D-B9637721C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7D47538-A001-2110-F06A-E8C657293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89135E-AA12-CF6E-166F-B87DCE28DA22}"/>
                  </a:ext>
                </a:extLst>
              </p:cNvPr>
              <p:cNvSpPr txBox="1"/>
              <p:nvPr/>
            </p:nvSpPr>
            <p:spPr>
              <a:xfrm>
                <a:off x="1098409" y="561881"/>
                <a:ext cx="814602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600" dirty="0"/>
                  <a:t>A ribbon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600"/>
                        </m:ctrlPr>
                      </m:fPr>
                      <m:num>
                        <m:r>
                          <a:rPr lang="ar-AE" sz="3600"/>
                          <m:t>3</m:t>
                        </m:r>
                      </m:num>
                      <m:den>
                        <m:r>
                          <a:rPr lang="ar-AE" sz="3600"/>
                          <m:t>4</m:t>
                        </m:r>
                      </m:den>
                    </m:f>
                  </m:oMath>
                </a14:m>
                <a:r>
                  <a:rPr lang="en-GB" sz="6000" dirty="0"/>
                  <a:t> </a:t>
                </a:r>
                <a:r>
                  <a:rPr lang="en-GB" sz="3600" dirty="0"/>
                  <a:t>of a metre long.</a:t>
                </a:r>
                <a:br>
                  <a:rPr lang="en-GB" sz="3600" dirty="0"/>
                </a:br>
                <a:r>
                  <a:rPr lang="en-GB" sz="3600" b="1" dirty="0"/>
                  <a:t>Write the length as a decimal.</a:t>
                </a:r>
                <a:endParaRPr lang="en-US" sz="36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89135E-AA12-CF6E-166F-B87DCE28D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09" y="561881"/>
                <a:ext cx="8146026" cy="1569660"/>
              </a:xfrm>
              <a:prstGeom prst="rect">
                <a:avLst/>
              </a:prstGeom>
              <a:blipFill>
                <a:blip r:embed="rId3"/>
                <a:stretch>
                  <a:fillRect b="-135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6E9D260-8E4B-AE54-7955-EC4F7A3F877C}"/>
              </a:ext>
            </a:extLst>
          </p:cNvPr>
          <p:cNvSpPr/>
          <p:nvPr/>
        </p:nvSpPr>
        <p:spPr>
          <a:xfrm>
            <a:off x="5053781" y="3142994"/>
            <a:ext cx="2991077" cy="189911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0.75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E3BEA-3B53-C867-7B07-A38596022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49" y="2427977"/>
            <a:ext cx="4291832" cy="4291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B926F1-1C3B-7418-8A38-8750E083A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50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4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1F7A6A-4673-109A-26E1-AE4E450BA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3A20A51-A842-4C68-F53F-D1C27A43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873445-C774-91AD-733A-234DC0BE4766}"/>
              </a:ext>
            </a:extLst>
          </p:cNvPr>
          <p:cNvSpPr/>
          <p:nvPr/>
        </p:nvSpPr>
        <p:spPr>
          <a:xfrm>
            <a:off x="4572000" y="3114041"/>
            <a:ext cx="2991077" cy="1570623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0.65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1CE193-2BDA-89A7-60FF-987BF44F29E7}"/>
                  </a:ext>
                </a:extLst>
              </p:cNvPr>
              <p:cNvSpPr txBox="1"/>
              <p:nvPr/>
            </p:nvSpPr>
            <p:spPr>
              <a:xfrm>
                <a:off x="1200312" y="484124"/>
                <a:ext cx="8146026" cy="1544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600" dirty="0"/>
                  <a:t>A test score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000"/>
                        </m:ctrlPr>
                      </m:fPr>
                      <m:num>
                        <m:r>
                          <a:rPr lang="ar-AE" sz="4000"/>
                          <m:t>65</m:t>
                        </m:r>
                      </m:num>
                      <m:den>
                        <m:r>
                          <a:rPr lang="ar-AE" sz="4000"/>
                          <m:t>100</m:t>
                        </m:r>
                      </m:den>
                    </m:f>
                  </m:oMath>
                </a14:m>
                <a:br>
                  <a:rPr lang="ar-AE" sz="3600" dirty="0"/>
                </a:br>
                <a:r>
                  <a:rPr lang="en-GB" sz="3600" b="1" dirty="0"/>
                  <a:t>Write this as a decimal</a:t>
                </a:r>
                <a:r>
                  <a:rPr lang="en-US" sz="3600" b="1" dirty="0"/>
                  <a:t>.</a:t>
                </a:r>
                <a:endParaRPr lang="en-GB" sz="36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1CE193-2BDA-89A7-60FF-987BF44F2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312" y="484124"/>
                <a:ext cx="8146026" cy="1544654"/>
              </a:xfrm>
              <a:prstGeom prst="rect">
                <a:avLst/>
              </a:prstGeom>
              <a:blipFill>
                <a:blip r:embed="rId3"/>
                <a:stretch>
                  <a:fillRect b="-13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6660C8F-2289-8759-193F-327A4EE57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8102DD-D111-C9A1-7C58-84245699D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2674" y="2526890"/>
            <a:ext cx="5508522" cy="367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4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05770-F239-E572-0020-84C4C64DA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59BC5D5-AF15-16F8-58C5-A51B41578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F0670-718C-C424-970A-4E4FFAD7BCDD}"/>
                  </a:ext>
                </a:extLst>
              </p:cNvPr>
              <p:cNvSpPr txBox="1"/>
              <p:nvPr/>
            </p:nvSpPr>
            <p:spPr>
              <a:xfrm>
                <a:off x="997974" y="415392"/>
                <a:ext cx="814602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600" dirty="0"/>
                  <a:t>A tank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600"/>
                        </m:ctrlPr>
                      </m:fPr>
                      <m:num>
                        <m:r>
                          <a:rPr lang="ar-AE" sz="3600"/>
                          <m:t>9</m:t>
                        </m:r>
                      </m:num>
                      <m:den>
                        <m:r>
                          <a:rPr lang="ar-AE" sz="3600"/>
                          <m:t>10</m:t>
                        </m:r>
                      </m:den>
                    </m:f>
                  </m:oMath>
                </a14:m>
                <a:r>
                  <a:rPr lang="en-GB" sz="6000" dirty="0"/>
                  <a:t> </a:t>
                </a:r>
                <a:r>
                  <a:rPr lang="en-GB" sz="3600" dirty="0"/>
                  <a:t>full.</a:t>
                </a:r>
                <a:br>
                  <a:rPr lang="en-GB" sz="3600" dirty="0"/>
                </a:br>
                <a:r>
                  <a:rPr lang="en-GB" sz="3600" b="1" dirty="0"/>
                  <a:t>What is this as a decimal?</a:t>
                </a:r>
                <a:endParaRPr lang="en-US" sz="3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F0670-718C-C424-970A-4E4FFAD7B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74" y="415392"/>
                <a:ext cx="8146026" cy="1569660"/>
              </a:xfrm>
              <a:prstGeom prst="rect">
                <a:avLst/>
              </a:prstGeom>
              <a:blipFill>
                <a:blip r:embed="rId3"/>
                <a:stretch>
                  <a:fillRect b="-135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F07637B-3FD6-EA23-79FD-F6E9ABF253E7}"/>
              </a:ext>
            </a:extLst>
          </p:cNvPr>
          <p:cNvSpPr/>
          <p:nvPr/>
        </p:nvSpPr>
        <p:spPr>
          <a:xfrm>
            <a:off x="3971453" y="2810397"/>
            <a:ext cx="4307307" cy="1734834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0.9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1688C0-68E4-C62B-EC41-97272E853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2863" y="2278934"/>
            <a:ext cx="4295944" cy="4295944"/>
          </a:xfrm>
          <a:prstGeom prst="rect">
            <a:avLst/>
          </a:prstGeom>
        </p:spPr>
      </p:pic>
      <p:pic>
        <p:nvPicPr>
          <p:cNvPr id="5" name="Picture 4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77EF4C-4870-8A87-42C1-BCE4E7008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3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1488</TotalTime>
  <Words>117</Words>
  <Application>Microsoft Office PowerPoint</Application>
  <PresentationFormat>On-screen Show (4:3)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86</cp:revision>
  <dcterms:created xsi:type="dcterms:W3CDTF">2013-01-27T09:14:16Z</dcterms:created>
  <dcterms:modified xsi:type="dcterms:W3CDTF">2026-04-01T08:04:31Z</dcterms:modified>
  <cp:category/>
</cp:coreProperties>
</file>