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9" r:id="rId3"/>
    <p:sldId id="345" r:id="rId4"/>
    <p:sldId id="306" r:id="rId5"/>
    <p:sldId id="257" r:id="rId6"/>
    <p:sldId id="301" r:id="rId7"/>
    <p:sldId id="302" r:id="rId8"/>
    <p:sldId id="30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4329" y="14583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3091B6-A052-D29A-741A-A21EF6E3F3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6324" y="2998246"/>
            <a:ext cx="3479445" cy="317173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51514" y="6303218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0A369-519F-86B2-62CA-B7459312E648}"/>
              </a:ext>
            </a:extLst>
          </p:cNvPr>
          <p:cNvSpPr txBox="1"/>
          <p:nvPr/>
        </p:nvSpPr>
        <p:spPr>
          <a:xfrm>
            <a:off x="1527862" y="1069166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x10 Division Tables 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2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4779711" y="1899702"/>
            <a:ext cx="3174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10 x  ?  = 40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6470852" y="1801438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EE57D-D833-3010-7BBB-6A26208372F2}"/>
              </a:ext>
            </a:extLst>
          </p:cNvPr>
          <p:cNvSpPr txBox="1"/>
          <p:nvPr/>
        </p:nvSpPr>
        <p:spPr>
          <a:xfrm>
            <a:off x="4779711" y="2892681"/>
            <a:ext cx="3482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10 x   ?  = 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39224-DA4D-7866-89D3-606A13030679}"/>
              </a:ext>
            </a:extLst>
          </p:cNvPr>
          <p:cNvSpPr txBox="1"/>
          <p:nvPr/>
        </p:nvSpPr>
        <p:spPr>
          <a:xfrm>
            <a:off x="4779711" y="3862812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?  x  10  = 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2B07EF-662C-5785-13DD-C1A7109DBEEB}"/>
              </a:ext>
            </a:extLst>
          </p:cNvPr>
          <p:cNvSpPr/>
          <p:nvPr/>
        </p:nvSpPr>
        <p:spPr>
          <a:xfrm>
            <a:off x="6366844" y="2841803"/>
            <a:ext cx="758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D30F8E-897B-790D-0891-79471C150304}"/>
              </a:ext>
            </a:extLst>
          </p:cNvPr>
          <p:cNvSpPr/>
          <p:nvPr/>
        </p:nvSpPr>
        <p:spPr>
          <a:xfrm>
            <a:off x="5460090" y="3811461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279A3-AB9B-5916-0B44-14A2E3D2D31F}"/>
              </a:ext>
            </a:extLst>
          </p:cNvPr>
          <p:cNvSpPr/>
          <p:nvPr/>
        </p:nvSpPr>
        <p:spPr>
          <a:xfrm>
            <a:off x="3607132" y="1844536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F97A2-F2CA-6F29-E175-1E5E42855090}"/>
              </a:ext>
            </a:extLst>
          </p:cNvPr>
          <p:cNvSpPr/>
          <p:nvPr/>
        </p:nvSpPr>
        <p:spPr>
          <a:xfrm>
            <a:off x="3607132" y="2803188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2C5E1D-ADFE-1D83-49BB-86BA7BE41374}"/>
              </a:ext>
            </a:extLst>
          </p:cNvPr>
          <p:cNvSpPr/>
          <p:nvPr/>
        </p:nvSpPr>
        <p:spPr>
          <a:xfrm>
            <a:off x="3607132" y="3758142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F4378-6D63-38B0-7038-EA534D07A058}"/>
              </a:ext>
            </a:extLst>
          </p:cNvPr>
          <p:cNvSpPr txBox="1"/>
          <p:nvPr/>
        </p:nvSpPr>
        <p:spPr>
          <a:xfrm>
            <a:off x="821231" y="1899702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20  ÷ 10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C8C05-F4E2-7640-8B2C-77E03AC00840}"/>
              </a:ext>
            </a:extLst>
          </p:cNvPr>
          <p:cNvSpPr txBox="1"/>
          <p:nvPr/>
        </p:nvSpPr>
        <p:spPr>
          <a:xfrm>
            <a:off x="821231" y="2859118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80  ÷ 10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C5151-8828-D70A-D2D5-587BFAF40B65}"/>
              </a:ext>
            </a:extLst>
          </p:cNvPr>
          <p:cNvSpPr txBox="1"/>
          <p:nvPr/>
        </p:nvSpPr>
        <p:spPr>
          <a:xfrm>
            <a:off x="821231" y="3818535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90  ÷ 10 = </a:t>
            </a:r>
          </a:p>
        </p:txBody>
      </p:sp>
    </p:spTree>
    <p:extLst>
      <p:ext uri="{BB962C8B-B14F-4D97-AF65-F5344CB8AC3E}">
        <p14:creationId xmlns:p14="http://schemas.microsoft.com/office/powerpoint/2010/main" val="13659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85684" y="421930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50 sweets </a:t>
            </a:r>
            <a:r>
              <a:rPr lang="en-US" sz="3600" dirty="0"/>
              <a:t>are </a:t>
            </a:r>
            <a:r>
              <a:rPr lang="en-US" sz="3600" b="1" dirty="0"/>
              <a:t>shared equally </a:t>
            </a:r>
          </a:p>
          <a:p>
            <a:pPr algn="ctr"/>
            <a:r>
              <a:rPr lang="en-US" sz="3600" dirty="0"/>
              <a:t>between </a:t>
            </a:r>
            <a:r>
              <a:rPr lang="en-US" sz="3600" b="1" dirty="0"/>
              <a:t>10 children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sweets does each child get?</a:t>
            </a:r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538A2-8C78-5CD7-6EF2-883D02714877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50 ÷ 10 =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24B56-CDB1-A85F-3602-87D208AB5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3871"/>
            <a:ext cx="4635910" cy="46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898424" y="228579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There are </a:t>
            </a:r>
            <a:r>
              <a:rPr lang="en-US" sz="3600" b="1" dirty="0"/>
              <a:t>40 cookies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 </a:t>
            </a:r>
            <a:r>
              <a:rPr lang="en-US" sz="3600" b="1" dirty="0"/>
              <a:t>groups of 10.</a:t>
            </a:r>
            <a:br>
              <a:rPr lang="en-US" sz="3600" b="1" dirty="0"/>
            </a:br>
            <a:r>
              <a:rPr lang="en-US" sz="3600" b="1" dirty="0"/>
              <a:t>How many packs are needed?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25A118-5C04-F468-637A-DA71811B9B27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 ÷ 10 = 4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8DA8D6-A30C-E3E8-D303-865608CA3095}"/>
              </a:ext>
            </a:extLst>
          </p:cNvPr>
          <p:cNvGrpSpPr/>
          <p:nvPr/>
        </p:nvGrpSpPr>
        <p:grpSpPr>
          <a:xfrm>
            <a:off x="1054565" y="2981173"/>
            <a:ext cx="1867924" cy="1576738"/>
            <a:chOff x="79214" y="2628607"/>
            <a:chExt cx="3440385" cy="34899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B922D2-DE51-FC55-EA58-301490F5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14" y="2628607"/>
              <a:ext cx="2165552" cy="21655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FAF18F-3D6F-B31D-04CA-487AD813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467" y="2709544"/>
              <a:ext cx="2165552" cy="21655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642022-2C96-6020-C20E-2AF8E930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4047" y="3533291"/>
              <a:ext cx="2165552" cy="21655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7D9C6A-7BA1-DAB5-B80E-E0B5CD73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67" y="3211984"/>
              <a:ext cx="2165552" cy="21655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2B43AC-C0D9-DF80-B228-E0FE3EC2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40" y="3952974"/>
              <a:ext cx="2165552" cy="216555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F6C19-5B51-BEEE-446B-07F4B4206E94}"/>
              </a:ext>
            </a:extLst>
          </p:cNvPr>
          <p:cNvGrpSpPr/>
          <p:nvPr/>
        </p:nvGrpSpPr>
        <p:grpSpPr>
          <a:xfrm>
            <a:off x="120603" y="3053709"/>
            <a:ext cx="1867924" cy="1576738"/>
            <a:chOff x="79214" y="2628607"/>
            <a:chExt cx="3440385" cy="34899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48BCC7-A0B2-E49B-AB49-4AF37E314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14" y="2628607"/>
              <a:ext cx="2165552" cy="21655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A7CF36-E086-7AA9-F1A7-F8FC7350B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467" y="2709544"/>
              <a:ext cx="2165552" cy="21655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5B52FF-ED90-2A34-B0C7-C7DB8AD7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4047" y="3533291"/>
              <a:ext cx="2165552" cy="21655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771E21-4CF2-6175-1318-0F81CFB1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67" y="3211984"/>
              <a:ext cx="2165552" cy="21655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A26803-02F0-2B14-9B21-7DD53727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40" y="3952974"/>
              <a:ext cx="2165552" cy="2165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00312" y="484124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 toy costs 10p.</a:t>
            </a:r>
            <a:br>
              <a:rPr lang="en-US" sz="3600" dirty="0"/>
            </a:br>
            <a:r>
              <a:rPr lang="en-US" sz="3600" b="1" dirty="0"/>
              <a:t>Amir has 50p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toys can he buy?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587B19-27D2-9745-1948-33B7A09B7772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50 ÷ 10 = 5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6B6BB-0036-2DF2-8A17-25E227B15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7" y="2741590"/>
            <a:ext cx="3755922" cy="37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997974" y="32590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90 pencils</a:t>
            </a:r>
            <a:r>
              <a:rPr lang="en-US" sz="3600" dirty="0"/>
              <a:t> are shared </a:t>
            </a:r>
          </a:p>
          <a:p>
            <a:pPr algn="ctr"/>
            <a:r>
              <a:rPr lang="en-US" sz="3600" dirty="0"/>
              <a:t>between </a:t>
            </a:r>
            <a:r>
              <a:rPr lang="en-US" sz="3600" b="1" dirty="0"/>
              <a:t>10 tables.</a:t>
            </a:r>
            <a:br>
              <a:rPr lang="en-US" sz="3600" b="1" dirty="0"/>
            </a:br>
            <a:r>
              <a:rPr lang="en-US" sz="3600" dirty="0"/>
              <a:t>How many pencils does </a:t>
            </a:r>
            <a:r>
              <a:rPr lang="en-US" sz="3600" b="1" dirty="0"/>
              <a:t>each table get?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98161D-8750-8137-2838-654E78C575A2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90 ÷ 10 = 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441C4-1898-04BE-9023-5868021674F1}"/>
              </a:ext>
            </a:extLst>
          </p:cNvPr>
          <p:cNvGrpSpPr/>
          <p:nvPr/>
        </p:nvGrpSpPr>
        <p:grpSpPr>
          <a:xfrm>
            <a:off x="-24580" y="2775264"/>
            <a:ext cx="2517058" cy="2760257"/>
            <a:chOff x="344129" y="2888226"/>
            <a:chExt cx="2517058" cy="27602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57FC9C-B682-770D-BA1C-4B670033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29" y="2888226"/>
              <a:ext cx="1986116" cy="19861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2E19B2-CBC8-5194-BCC7-174F17CD4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165728"/>
              <a:ext cx="1986116" cy="1986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4D8099-EB72-74E3-105B-0D4BA547F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509967"/>
              <a:ext cx="1986116" cy="19861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3BC480-66AD-7E46-A41A-E82A0AA5C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497" y="3040626"/>
              <a:ext cx="1986116" cy="19861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61FBDB-ED8F-D5E7-0681-DB892D74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318128"/>
              <a:ext cx="1986116" cy="19861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3CF5EE-0495-FF1A-30EB-F5FF56AE8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662367"/>
              <a:ext cx="1986116" cy="19861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8CCEA-1D6B-0071-123F-AE864AE3A7F0}"/>
              </a:ext>
            </a:extLst>
          </p:cNvPr>
          <p:cNvGrpSpPr/>
          <p:nvPr/>
        </p:nvGrpSpPr>
        <p:grpSpPr>
          <a:xfrm>
            <a:off x="339214" y="3052766"/>
            <a:ext cx="2517058" cy="2760257"/>
            <a:chOff x="344129" y="2888226"/>
            <a:chExt cx="2517058" cy="27602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6FA923-72D4-F721-4BDE-BAC22771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29" y="2888226"/>
              <a:ext cx="1986116" cy="19861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23AB99-52D8-44FA-DC83-54150053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165728"/>
              <a:ext cx="1986116" cy="19861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B45714-1364-9231-C13F-2A2CB9D4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509967"/>
              <a:ext cx="1986116" cy="19861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9F04CA-9330-B30F-F328-E3ECD944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497" y="3040626"/>
              <a:ext cx="1986116" cy="19861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D49728-C639-986C-640F-B153219D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318128"/>
              <a:ext cx="1986116" cy="19861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5AF170-F8F4-D90D-D32D-F9106CF2E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662367"/>
              <a:ext cx="1986116" cy="1986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829</TotalTime>
  <Words>229</Words>
  <Application>Microsoft Office PowerPoint</Application>
  <PresentationFormat>On-screen Show (4:3)</PresentationFormat>
  <Paragraphs>68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56</cp:revision>
  <dcterms:created xsi:type="dcterms:W3CDTF">2013-01-27T09:14:16Z</dcterms:created>
  <dcterms:modified xsi:type="dcterms:W3CDTF">2026-04-02T11:49:41Z</dcterms:modified>
  <cp:category/>
</cp:coreProperties>
</file>