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33" r:id="rId3"/>
    <p:sldId id="308" r:id="rId4"/>
    <p:sldId id="334" r:id="rId5"/>
    <p:sldId id="272" r:id="rId6"/>
    <p:sldId id="271" r:id="rId7"/>
    <p:sldId id="33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5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84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3091B6-A052-D29A-741A-A21EF6E3F3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6324" y="2548245"/>
            <a:ext cx="3479445" cy="317173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51514" y="6303218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C96A8-F7C5-8904-E713-A80AFAA880E2}"/>
              </a:ext>
            </a:extLst>
          </p:cNvPr>
          <p:cNvSpPr/>
          <p:nvPr/>
        </p:nvSpPr>
        <p:spPr>
          <a:xfrm>
            <a:off x="1829150" y="210685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or subtract 1 or 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50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85903" y="2897020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355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1" y="1563220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60 - 1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59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1" y="253369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60 - 2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1" y="350416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61 - 1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D591F-9118-6CD2-E322-BD4075D18A1E}"/>
              </a:ext>
            </a:extLst>
          </p:cNvPr>
          <p:cNvSpPr txBox="1"/>
          <p:nvPr/>
        </p:nvSpPr>
        <p:spPr>
          <a:xfrm>
            <a:off x="692851" y="447463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61 - 2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BBB9B-358B-8246-EFEC-B7A964BAB275}"/>
              </a:ext>
            </a:extLst>
          </p:cNvPr>
          <p:cNvSpPr/>
          <p:nvPr/>
        </p:nvSpPr>
        <p:spPr>
          <a:xfrm>
            <a:off x="5309419" y="447463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997AB-99B6-B8F1-0F56-085501E8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7AB4C-111B-52B0-77A4-85DF5A04654E}"/>
              </a:ext>
            </a:extLst>
          </p:cNvPr>
          <p:cNvSpPr txBox="1"/>
          <p:nvPr/>
        </p:nvSpPr>
        <p:spPr>
          <a:xfrm>
            <a:off x="2130399" y="42119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6 sweets.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FC58F-531C-9F58-1301-28D8A9B382AC}"/>
              </a:ext>
            </a:extLst>
          </p:cNvPr>
          <p:cNvSpPr txBox="1"/>
          <p:nvPr/>
        </p:nvSpPr>
        <p:spPr>
          <a:xfrm>
            <a:off x="2138112" y="92641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2 more sweets than Amy.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A4B6E-E536-8636-7263-700FCFBA0C5D}"/>
              </a:ext>
            </a:extLst>
          </p:cNvPr>
          <p:cNvSpPr txBox="1"/>
          <p:nvPr/>
        </p:nvSpPr>
        <p:spPr>
          <a:xfrm>
            <a:off x="2130399" y="14709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1 fewer sweet than Amy.</a:t>
            </a:r>
          </a:p>
        </p:txBody>
      </p:sp>
      <p:pic>
        <p:nvPicPr>
          <p:cNvPr id="11" name="Picture 10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87E0C7F-97A3-1F42-6DAB-6D2217B3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B2629-6577-31B9-1EE1-3691E782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88"/>
          <a:stretch>
            <a:fillRect/>
          </a:stretch>
        </p:blipFill>
        <p:spPr>
          <a:xfrm>
            <a:off x="121282" y="3863619"/>
            <a:ext cx="2016830" cy="1016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416C57-3B99-A2C5-7EEC-008376CF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2"/>
          <a:stretch>
            <a:fillRect/>
          </a:stretch>
        </p:blipFill>
        <p:spPr>
          <a:xfrm>
            <a:off x="522796" y="2431282"/>
            <a:ext cx="1190952" cy="106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AADA9-16B5-1A37-15FF-E24F5022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28" y="5071531"/>
            <a:ext cx="1925284" cy="128352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30F35D-FC8F-600C-A01E-28AFD87231AD}"/>
              </a:ext>
            </a:extLst>
          </p:cNvPr>
          <p:cNvGrpSpPr/>
          <p:nvPr/>
        </p:nvGrpSpPr>
        <p:grpSpPr>
          <a:xfrm>
            <a:off x="1835392" y="2545209"/>
            <a:ext cx="5353817" cy="985065"/>
            <a:chOff x="1924419" y="3915202"/>
            <a:chExt cx="5353817" cy="985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79E928-F351-EDE6-D8E2-35647133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1CA4C5-DBF2-1082-E0F8-F27B04E9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B65559-3466-6DED-CBE5-35A72985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F9A924-8602-E372-AC34-82379C65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23121-F047-9B63-6AF3-9031B9D3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3B865D-04FF-F1A2-7C85-65CF62D9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A4FAC2C-E5F5-48A5-A05A-1431938AE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125" y="3953436"/>
            <a:ext cx="1042373" cy="9850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322DAB-860C-69D8-1A45-DC7790EC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413" y="3953436"/>
            <a:ext cx="1042373" cy="98506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CB76249-9F92-0B6A-290F-E081536E6C20}"/>
              </a:ext>
            </a:extLst>
          </p:cNvPr>
          <p:cNvGrpSpPr/>
          <p:nvPr/>
        </p:nvGrpSpPr>
        <p:grpSpPr>
          <a:xfrm>
            <a:off x="1835392" y="3953436"/>
            <a:ext cx="5353817" cy="985065"/>
            <a:chOff x="1924419" y="3915202"/>
            <a:chExt cx="5353817" cy="9850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CFB7C2A-D4D8-4745-8ABB-894D4084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C9A310B-361C-C8AF-E4A8-E0376F41C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2727AA5-27E3-0F57-85F6-F20E304F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2A8D8A-2C36-3252-9093-ED6C4B15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1E8DDB5-A219-70EA-3482-F5AD414B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BCA42A0-4E72-C38E-5D76-ECCD7A2C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B80F6DB1-6A24-2236-4821-C34DD2340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31DD8A-CD61-D05D-EE9E-A805C6632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392" y="5427998"/>
            <a:ext cx="1042373" cy="985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974045-6770-6507-5141-B1DFFA9AA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681" y="5427998"/>
            <a:ext cx="1042373" cy="985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E6F76D-DEEE-68BD-CAC7-AD7EE1661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970" y="5427998"/>
            <a:ext cx="1042373" cy="985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2D6918-EF34-A156-EADD-1C3FB4B1F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259" y="5427998"/>
            <a:ext cx="1042373" cy="985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AF7FE4-2A7E-9C19-96FE-AD525B5F9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548" y="5427998"/>
            <a:ext cx="1042373" cy="985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0DEFD6-AF64-8D0A-8B1F-9E7A7B7DD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36" y="5427998"/>
            <a:ext cx="1042373" cy="9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F4B66-3332-20C1-1D57-AA2175C1E201}"/>
              </a:ext>
            </a:extLst>
          </p:cNvPr>
          <p:cNvSpPr txBox="1"/>
          <p:nvPr/>
        </p:nvSpPr>
        <p:spPr>
          <a:xfrm>
            <a:off x="1880051" y="146435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1 more apple than Ali.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0A359-9FE9-6FA6-3618-73016472CF21}"/>
              </a:ext>
            </a:extLst>
          </p:cNvPr>
          <p:cNvSpPr txBox="1"/>
          <p:nvPr/>
        </p:nvSpPr>
        <p:spPr>
          <a:xfrm>
            <a:off x="1880051" y="139910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5 apples.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EA277-F7CB-489E-A453-0EE82DEAE6C6}"/>
              </a:ext>
            </a:extLst>
          </p:cNvPr>
          <p:cNvSpPr txBox="1"/>
          <p:nvPr/>
        </p:nvSpPr>
        <p:spPr>
          <a:xfrm>
            <a:off x="1880051" y="73953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2 less apples than Ali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18457-F83B-E01F-BB3E-508E58947ECB}"/>
              </a:ext>
            </a:extLst>
          </p:cNvPr>
          <p:cNvSpPr txBox="1"/>
          <p:nvPr/>
        </p:nvSpPr>
        <p:spPr>
          <a:xfrm>
            <a:off x="638946" y="5989598"/>
            <a:ext cx="832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First, I start with what I know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C799D68-B009-AC01-8EE6-BA8156A3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388"/>
          <a:stretch>
            <a:fillRect/>
          </a:stretch>
        </p:blipFill>
        <p:spPr>
          <a:xfrm>
            <a:off x="917409" y="4609786"/>
            <a:ext cx="2016830" cy="1016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F3F3F4-3ED7-47E7-F2C8-6DF1C89A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02"/>
          <a:stretch>
            <a:fillRect/>
          </a:stretch>
        </p:blipFill>
        <p:spPr>
          <a:xfrm>
            <a:off x="1331775" y="3229456"/>
            <a:ext cx="1190952" cy="10623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6E8AA9-268A-70DB-BDCC-D6663B875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09" y="1918418"/>
            <a:ext cx="1925284" cy="12835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8286BF-B91C-5C92-6DC4-BED2BCED1C39}"/>
              </a:ext>
            </a:extLst>
          </p:cNvPr>
          <p:cNvSpPr txBox="1"/>
          <p:nvPr/>
        </p:nvSpPr>
        <p:spPr>
          <a:xfrm>
            <a:off x="253571" y="3642591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3CA5BF-44BB-27E7-1635-45606DC1F56F}"/>
              </a:ext>
            </a:extLst>
          </p:cNvPr>
          <p:cNvSpPr txBox="1"/>
          <p:nvPr/>
        </p:nvSpPr>
        <p:spPr>
          <a:xfrm>
            <a:off x="253571" y="2347312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5D6DFC-ED62-B7D5-170C-BDB125195A39}"/>
              </a:ext>
            </a:extLst>
          </p:cNvPr>
          <p:cNvSpPr txBox="1"/>
          <p:nvPr/>
        </p:nvSpPr>
        <p:spPr>
          <a:xfrm>
            <a:off x="238020" y="4883598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</a:t>
            </a:r>
          </a:p>
        </p:txBody>
      </p:sp>
      <p:pic>
        <p:nvPicPr>
          <p:cNvPr id="37" name="Picture 3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B0C9CC1-B614-C909-A5B4-248BDA7D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E24F80-0F5E-3D0D-4DD6-2256E7581C68}"/>
              </a:ext>
            </a:extLst>
          </p:cNvPr>
          <p:cNvGrpSpPr/>
          <p:nvPr/>
        </p:nvGrpSpPr>
        <p:grpSpPr>
          <a:xfrm>
            <a:off x="2842693" y="4907171"/>
            <a:ext cx="4817808" cy="727592"/>
            <a:chOff x="3893572" y="2695720"/>
            <a:chExt cx="4817808" cy="7275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D062529-493E-5A7C-5E3B-A7A0E45B8CBA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41" name="Picture 40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D1FF3D89-60F3-4616-0463-0CC04AABE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2" name="Picture 41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EFCFF900-8A18-3A5F-0BF7-FA3480536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3" name="Picture 42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A8FEF960-F996-3071-ABD1-164BF3A75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4" name="Picture 43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6C71C07C-1831-DE89-BA3C-1C17D4CE3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40" name="Picture 39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6613EF02-ACC5-7DD2-2B11-3F46DDB13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FDB571-7D29-2504-621F-69415C0FA5D8}"/>
              </a:ext>
            </a:extLst>
          </p:cNvPr>
          <p:cNvGrpSpPr/>
          <p:nvPr/>
        </p:nvGrpSpPr>
        <p:grpSpPr>
          <a:xfrm>
            <a:off x="2750025" y="2298054"/>
            <a:ext cx="4817808" cy="727592"/>
            <a:chOff x="3893572" y="2695720"/>
            <a:chExt cx="4817808" cy="72759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EF62BDD-62EE-234A-D540-839A683C7364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48" name="Picture 47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8F233B44-819B-E8B9-5BAC-CAE6FC2BE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9" name="Picture 48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238A755-BD8E-F5B9-F5C6-7A971476D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50" name="Picture 49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D5B49C50-2E25-18B4-28F3-785E61F36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51" name="Picture 50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FB87D0E-B200-365A-1727-E42B143C4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47" name="Picture 46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E7EB353D-194F-838B-DD43-036B08B03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DE8A038-9EF7-F849-0202-877F8AB38498}"/>
              </a:ext>
            </a:extLst>
          </p:cNvPr>
          <p:cNvSpPr txBox="1"/>
          <p:nvPr/>
        </p:nvSpPr>
        <p:spPr>
          <a:xfrm>
            <a:off x="468732" y="5981269"/>
            <a:ext cx="8321420" cy="707886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Next, I work out Sam’s apples.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53" name="Picture 52" descr="A red apple with a stem&#10;&#10;AI-generated content may be incorrect.">
            <a:extLst>
              <a:ext uri="{FF2B5EF4-FFF2-40B4-BE49-F238E27FC236}">
                <a16:creationId xmlns:a16="http://schemas.microsoft.com/office/drawing/2014/main" id="{47189021-DCC1-4785-B8E1-93C2606B4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795" y="2298054"/>
            <a:ext cx="727592" cy="72759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347E999-195C-036C-8E42-22AAE526EC27}"/>
              </a:ext>
            </a:extLst>
          </p:cNvPr>
          <p:cNvSpPr txBox="1"/>
          <p:nvPr/>
        </p:nvSpPr>
        <p:spPr>
          <a:xfrm>
            <a:off x="468732" y="5989598"/>
            <a:ext cx="8321420" cy="707886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Finally, I work out Amy’s apples.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A red apple with a stem&#10;&#10;AI-generated content may be incorrect.">
            <a:extLst>
              <a:ext uri="{FF2B5EF4-FFF2-40B4-BE49-F238E27FC236}">
                <a16:creationId xmlns:a16="http://schemas.microsoft.com/office/drawing/2014/main" id="{43D54850-2DB7-E3AC-CC98-348166893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704" y="3548446"/>
            <a:ext cx="727592" cy="727592"/>
          </a:xfrm>
          <a:prstGeom prst="rect">
            <a:avLst/>
          </a:prstGeom>
        </p:spPr>
      </p:pic>
      <p:pic>
        <p:nvPicPr>
          <p:cNvPr id="9" name="Picture 8" descr="A red apple with a stem&#10;&#10;AI-generated content may be incorrect.">
            <a:extLst>
              <a:ext uri="{FF2B5EF4-FFF2-40B4-BE49-F238E27FC236}">
                <a16:creationId xmlns:a16="http://schemas.microsoft.com/office/drawing/2014/main" id="{1E436367-3494-A37E-4684-805410F0C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258" y="3548446"/>
            <a:ext cx="727592" cy="727592"/>
          </a:xfrm>
          <a:prstGeom prst="rect">
            <a:avLst/>
          </a:prstGeom>
        </p:spPr>
      </p:pic>
      <p:pic>
        <p:nvPicPr>
          <p:cNvPr id="10" name="Picture 9" descr="A red apple with a stem&#10;&#10;AI-generated content may be incorrect.">
            <a:extLst>
              <a:ext uri="{FF2B5EF4-FFF2-40B4-BE49-F238E27FC236}">
                <a16:creationId xmlns:a16="http://schemas.microsoft.com/office/drawing/2014/main" id="{3114F940-788C-0F03-1C49-DE0906355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812" y="3548446"/>
            <a:ext cx="727592" cy="727592"/>
          </a:xfrm>
          <a:prstGeom prst="rect">
            <a:avLst/>
          </a:prstGeom>
        </p:spPr>
      </p:pic>
      <p:pic>
        <p:nvPicPr>
          <p:cNvPr id="11" name="Picture 10" descr="A red apple with a stem&#10;&#10;AI-generated content may be incorrect.">
            <a:extLst>
              <a:ext uri="{FF2B5EF4-FFF2-40B4-BE49-F238E27FC236}">
                <a16:creationId xmlns:a16="http://schemas.microsoft.com/office/drawing/2014/main" id="{A97DCA86-3031-305B-15F1-A9AB6FA17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66" y="3548446"/>
            <a:ext cx="727592" cy="727592"/>
          </a:xfrm>
          <a:prstGeom prst="rect">
            <a:avLst/>
          </a:prstGeom>
        </p:spPr>
      </p:pic>
      <p:pic>
        <p:nvPicPr>
          <p:cNvPr id="5" name="Picture 4" descr="A red apple with a stem&#10;&#10;AI-generated content may be incorrect.">
            <a:extLst>
              <a:ext uri="{FF2B5EF4-FFF2-40B4-BE49-F238E27FC236}">
                <a16:creationId xmlns:a16="http://schemas.microsoft.com/office/drawing/2014/main" id="{EB84C45D-7D60-AFB4-A7A4-ED17D278F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920" y="3548446"/>
            <a:ext cx="727592" cy="7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  <p:bldP spid="7" grpId="0"/>
      <p:bldP spid="28" grpId="0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B665DEF-3C0C-366C-C158-F0262C23EF30}"/>
              </a:ext>
            </a:extLst>
          </p:cNvPr>
          <p:cNvSpPr txBox="1"/>
          <p:nvPr/>
        </p:nvSpPr>
        <p:spPr>
          <a:xfrm>
            <a:off x="4028925" y="3871938"/>
            <a:ext cx="4588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Draw the squares </a:t>
            </a:r>
          </a:p>
          <a:p>
            <a:pPr algn="ctr"/>
            <a:r>
              <a:rPr lang="en-US" sz="4800" dirty="0"/>
              <a:t>for each wizard.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7A723C-471C-E463-CD5E-A8BBD9F5C4F5}"/>
              </a:ext>
            </a:extLst>
          </p:cNvPr>
          <p:cNvSpPr/>
          <p:nvPr/>
        </p:nvSpPr>
        <p:spPr>
          <a:xfrm>
            <a:off x="484225" y="6384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2" name="Picture 2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C7A793A-CFA6-7C35-5475-1DE70F42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3" y="63841"/>
            <a:ext cx="1327675" cy="1327675"/>
          </a:xfrm>
          <a:prstGeom prst="rect">
            <a:avLst/>
          </a:prstGeom>
        </p:spPr>
      </p:pic>
      <p:pic>
        <p:nvPicPr>
          <p:cNvPr id="23" name="Picture 2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1B6E85E8-CE4D-5CCE-6925-6D2F5D11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238" y="64630"/>
            <a:ext cx="1327676" cy="1327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FD2E1-572F-85C6-DB49-1B66BB7D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388"/>
          <a:stretch>
            <a:fillRect/>
          </a:stretch>
        </p:blipFill>
        <p:spPr>
          <a:xfrm>
            <a:off x="1118015" y="5463433"/>
            <a:ext cx="2016830" cy="10166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0D6BAB-9495-BCDE-477B-20E4CB08D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15" y="2743637"/>
            <a:ext cx="1925284" cy="12835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0BFA313-1936-AEF8-09F7-6C902E89FAEE}"/>
              </a:ext>
            </a:extLst>
          </p:cNvPr>
          <p:cNvGrpSpPr/>
          <p:nvPr/>
        </p:nvGrpSpPr>
        <p:grpSpPr>
          <a:xfrm>
            <a:off x="358850" y="4077238"/>
            <a:ext cx="2269156" cy="1062304"/>
            <a:chOff x="-2292496" y="4282562"/>
            <a:chExt cx="2269156" cy="106230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5A5F0A-2993-7A6E-858A-9DC9DF97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0802"/>
            <a:stretch>
              <a:fillRect/>
            </a:stretch>
          </p:blipFill>
          <p:spPr>
            <a:xfrm>
              <a:off x="-1214292" y="4282562"/>
              <a:ext cx="1190952" cy="106230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8A0DCC-DAD6-8695-E086-FF8B63879461}"/>
                </a:ext>
              </a:extLst>
            </p:cNvPr>
            <p:cNvSpPr txBox="1"/>
            <p:nvPr/>
          </p:nvSpPr>
          <p:spPr>
            <a:xfrm>
              <a:off x="-2292496" y="4695697"/>
              <a:ext cx="1054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Amy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52CC5AC-42E4-79FC-1AF2-4C852CC87601}"/>
              </a:ext>
            </a:extLst>
          </p:cNvPr>
          <p:cNvSpPr txBox="1"/>
          <p:nvPr/>
        </p:nvSpPr>
        <p:spPr>
          <a:xfrm>
            <a:off x="454177" y="3172531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63AF4-0142-E562-EA05-1D9FFCCCB027}"/>
              </a:ext>
            </a:extLst>
          </p:cNvPr>
          <p:cNvSpPr txBox="1"/>
          <p:nvPr/>
        </p:nvSpPr>
        <p:spPr>
          <a:xfrm>
            <a:off x="438626" y="5737245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B4FC65B-A789-4DC1-3174-979D15579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84D45-9BD3-1BCA-4791-63F6CCD7D6C3}"/>
              </a:ext>
            </a:extLst>
          </p:cNvPr>
          <p:cNvSpPr txBox="1"/>
          <p:nvPr/>
        </p:nvSpPr>
        <p:spPr>
          <a:xfrm>
            <a:off x="1618488" y="1098804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Sam has 2 more squares than Ali.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E7542-7061-75C9-2064-4C4C08C43D40}"/>
              </a:ext>
            </a:extLst>
          </p:cNvPr>
          <p:cNvSpPr txBox="1"/>
          <p:nvPr/>
        </p:nvSpPr>
        <p:spPr>
          <a:xfrm>
            <a:off x="1608696" y="2220417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Ali has 4 squares.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A9FC4-9669-8410-3EAB-0A543D9D2D20}"/>
              </a:ext>
            </a:extLst>
          </p:cNvPr>
          <p:cNvSpPr txBox="1"/>
          <p:nvPr/>
        </p:nvSpPr>
        <p:spPr>
          <a:xfrm>
            <a:off x="1608696" y="1666829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Amy has 1 less square than Ali.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086FC4-A173-A1AC-2E1C-C4ED48C8D33E}"/>
              </a:ext>
            </a:extLst>
          </p:cNvPr>
          <p:cNvGrpSpPr/>
          <p:nvPr/>
        </p:nvGrpSpPr>
        <p:grpSpPr>
          <a:xfrm>
            <a:off x="2528375" y="5491677"/>
            <a:ext cx="4926138" cy="1219200"/>
            <a:chOff x="2918567" y="5507966"/>
            <a:chExt cx="4926138" cy="1219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1D27FF-CF9D-306B-F98B-57D62E86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8567" y="5507966"/>
              <a:ext cx="1828800" cy="1219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266697-2D3E-8692-1D2A-20ECBD53A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1013" y="5507966"/>
              <a:ext cx="1828800" cy="1219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22DA06-6136-3C73-3A1C-4CEAE144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3459" y="5507966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0D56AD-5C58-B504-9BB4-91C9E338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5905" y="5507966"/>
              <a:ext cx="1828800" cy="1219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0EE347-1A16-15E3-0263-7237E24E89D8}"/>
              </a:ext>
            </a:extLst>
          </p:cNvPr>
          <p:cNvGrpSpPr/>
          <p:nvPr/>
        </p:nvGrpSpPr>
        <p:grpSpPr>
          <a:xfrm>
            <a:off x="2510206" y="2779545"/>
            <a:ext cx="6991030" cy="1246326"/>
            <a:chOff x="2908383" y="2895164"/>
            <a:chExt cx="6991030" cy="12463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6A317A-1B5B-8AE4-432A-FD0B49145FDD}"/>
                </a:ext>
              </a:extLst>
            </p:cNvPr>
            <p:cNvGrpSpPr/>
            <p:nvPr/>
          </p:nvGrpSpPr>
          <p:grpSpPr>
            <a:xfrm>
              <a:off x="2908383" y="2922290"/>
              <a:ext cx="4926138" cy="1219200"/>
              <a:chOff x="2918567" y="5507966"/>
              <a:chExt cx="4926138" cy="12192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4494E22-76A9-596D-DF4D-C269B51BF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18567" y="5507966"/>
                <a:ext cx="1828800" cy="1219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ACF6AD0-7DF6-9E56-3B92-4C177F205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1013" y="5507966"/>
                <a:ext cx="1828800" cy="12192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EDE8389-5F33-9940-B624-9C5FCB4F4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83459" y="5507966"/>
                <a:ext cx="1828800" cy="12192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A92F313-5517-8E70-139B-9D5FCC751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15905" y="5507966"/>
                <a:ext cx="1828800" cy="1219200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3A6430-5B53-8ED0-E725-AFD4EAD07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8167" y="2895164"/>
              <a:ext cx="1828800" cy="1219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9FCE9E-E846-033E-6E95-91EF6CF74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0613" y="2895164"/>
              <a:ext cx="1828800" cy="12192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20960C-0B97-DB38-74CE-29B4875A0C16}"/>
              </a:ext>
            </a:extLst>
          </p:cNvPr>
          <p:cNvGrpSpPr/>
          <p:nvPr/>
        </p:nvGrpSpPr>
        <p:grpSpPr>
          <a:xfrm>
            <a:off x="2564449" y="4135052"/>
            <a:ext cx="3893692" cy="1219200"/>
            <a:chOff x="2918567" y="5507966"/>
            <a:chExt cx="3893692" cy="12192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6A776DB-99DD-1FB8-9FAD-8AD5E5C6A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8567" y="5507966"/>
              <a:ext cx="1828800" cy="12192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AFC5A59-1D30-D7F4-BE2F-8C9E60648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1013" y="5507966"/>
              <a:ext cx="1828800" cy="12192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7517570-24AB-1933-A5D7-6D0605DE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3459" y="5507966"/>
              <a:ext cx="18288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4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 build="allAtOnce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7506" y="6018078"/>
            <a:ext cx="7718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False: what mistake did Sam make?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D10543-D15B-692F-14AA-D855F3A04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54" t="33809" r="6624" b="25525"/>
          <a:stretch>
            <a:fillRect/>
          </a:stretch>
        </p:blipFill>
        <p:spPr>
          <a:xfrm>
            <a:off x="7225600" y="3457186"/>
            <a:ext cx="1849120" cy="24790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B4493-005B-CAD0-E6BB-023144796B57}"/>
              </a:ext>
            </a:extLst>
          </p:cNvPr>
          <p:cNvGrpSpPr/>
          <p:nvPr/>
        </p:nvGrpSpPr>
        <p:grpSpPr>
          <a:xfrm>
            <a:off x="297506" y="445143"/>
            <a:ext cx="3557712" cy="3690996"/>
            <a:chOff x="1028843" y="556002"/>
            <a:chExt cx="3557712" cy="36909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CC11FE-5AC8-E7A0-784B-A45F5C65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398" b="42185"/>
            <a:stretch>
              <a:fillRect/>
            </a:stretch>
          </p:blipFill>
          <p:spPr>
            <a:xfrm>
              <a:off x="1028843" y="556002"/>
              <a:ext cx="2615379" cy="35243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B6F9BE-5783-00C3-BE70-31AEF040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986" y="3141944"/>
              <a:ext cx="1238423" cy="11050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12E309-BF49-9DC6-100C-AD3A70F1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108" y="2883489"/>
              <a:ext cx="1238423" cy="11050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F790C9-C55E-306A-68C6-BA8CE19A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132" y="2688622"/>
              <a:ext cx="1238423" cy="1105054"/>
            </a:xfrm>
            <a:prstGeom prst="rect">
              <a:avLst/>
            </a:prstGeom>
          </p:spPr>
        </p:pic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E6F6D2-2E53-7FB4-C690-877E370C44E3}"/>
              </a:ext>
            </a:extLst>
          </p:cNvPr>
          <p:cNvSpPr/>
          <p:nvPr/>
        </p:nvSpPr>
        <p:spPr>
          <a:xfrm>
            <a:off x="2864336" y="1135590"/>
            <a:ext cx="5982158" cy="2119234"/>
          </a:xfrm>
          <a:prstGeom prst="wedgeRoundRectCallout">
            <a:avLst>
              <a:gd name="adj1" fmla="val -66818"/>
              <a:gd name="adj2" fmla="val 1260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When I add 1 to my number, I get 20. What is my number?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EF42454-27CD-F46B-79C6-1EDF861EB4D2}"/>
              </a:ext>
            </a:extLst>
          </p:cNvPr>
          <p:cNvSpPr/>
          <p:nvPr/>
        </p:nvSpPr>
        <p:spPr>
          <a:xfrm>
            <a:off x="1659943" y="3976888"/>
            <a:ext cx="4317251" cy="1396114"/>
          </a:xfrm>
          <a:prstGeom prst="wedgeRoundRectCallout">
            <a:avLst>
              <a:gd name="adj1" fmla="val 98277"/>
              <a:gd name="adj2" fmla="val -651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The number must be 21</a:t>
            </a:r>
          </a:p>
        </p:txBody>
      </p:sp>
    </p:spTree>
    <p:extLst>
      <p:ext uri="{BB962C8B-B14F-4D97-AF65-F5344CB8AC3E}">
        <p14:creationId xmlns:p14="http://schemas.microsoft.com/office/powerpoint/2010/main" val="42812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844</TotalTime>
  <Words>221</Words>
  <Application>Microsoft Office PowerPoint</Application>
  <PresentationFormat>On-screen Show (4:3)</PresentationFormat>
  <Paragraphs>60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58</cp:revision>
  <dcterms:created xsi:type="dcterms:W3CDTF">2013-01-27T09:14:16Z</dcterms:created>
  <dcterms:modified xsi:type="dcterms:W3CDTF">2026-04-05T19:22:40Z</dcterms:modified>
  <cp:category/>
</cp:coreProperties>
</file>